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91" r:id="rId26"/>
    <p:sldId id="292" r:id="rId27"/>
    <p:sldId id="293" r:id="rId28"/>
    <p:sldId id="29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A50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A50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4F8F9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9F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6" y="6095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4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DFE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1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20" y="1050633"/>
            <a:ext cx="1116812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20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5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0" y="107137"/>
                </a:lnTo>
                <a:lnTo>
                  <a:pt x="257355" y="81474"/>
                </a:lnTo>
                <a:lnTo>
                  <a:pt x="296995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0" y="13644"/>
                </a:lnTo>
                <a:lnTo>
                  <a:pt x="468196" y="5510"/>
                </a:lnTo>
                <a:lnTo>
                  <a:pt x="512979" y="954"/>
                </a:lnTo>
                <a:lnTo>
                  <a:pt x="558086" y="0"/>
                </a:lnTo>
                <a:lnTo>
                  <a:pt x="603280" y="2670"/>
                </a:lnTo>
                <a:lnTo>
                  <a:pt x="648327" y="8990"/>
                </a:lnTo>
                <a:lnTo>
                  <a:pt x="692990" y="18983"/>
                </a:lnTo>
                <a:lnTo>
                  <a:pt x="737035" y="32672"/>
                </a:lnTo>
                <a:lnTo>
                  <a:pt x="780227" y="50083"/>
                </a:lnTo>
                <a:lnTo>
                  <a:pt x="822329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2" y="156757"/>
                </a:lnTo>
                <a:lnTo>
                  <a:pt x="972364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4" y="305541"/>
                </a:lnTo>
                <a:lnTo>
                  <a:pt x="1071626" y="346879"/>
                </a:lnTo>
                <a:lnTo>
                  <a:pt x="1087771" y="389404"/>
                </a:lnTo>
                <a:lnTo>
                  <a:pt x="1100391" y="432881"/>
                </a:lnTo>
                <a:lnTo>
                  <a:pt x="1109457" y="477076"/>
                </a:lnTo>
                <a:lnTo>
                  <a:pt x="1114940" y="521754"/>
                </a:lnTo>
                <a:lnTo>
                  <a:pt x="1116812" y="566679"/>
                </a:lnTo>
                <a:lnTo>
                  <a:pt x="1115044" y="611617"/>
                </a:lnTo>
                <a:lnTo>
                  <a:pt x="1109607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49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0" y="1029978"/>
                </a:lnTo>
                <a:lnTo>
                  <a:pt x="819841" y="1052184"/>
                </a:lnTo>
                <a:lnTo>
                  <a:pt x="778702" y="1070908"/>
                </a:lnTo>
                <a:lnTo>
                  <a:pt x="736300" y="1086127"/>
                </a:lnTo>
                <a:lnTo>
                  <a:pt x="692868" y="1097817"/>
                </a:lnTo>
                <a:lnTo>
                  <a:pt x="648643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3" y="1102502"/>
                </a:lnTo>
                <a:lnTo>
                  <a:pt x="423849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8" y="1015397"/>
                </a:lnTo>
                <a:lnTo>
                  <a:pt x="214507" y="986700"/>
                </a:lnTo>
                <a:lnTo>
                  <a:pt x="177811" y="954821"/>
                </a:lnTo>
                <a:lnTo>
                  <a:pt x="144468" y="920580"/>
                </a:lnTo>
                <a:lnTo>
                  <a:pt x="114506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7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5" y="204634"/>
                </a:lnTo>
                <a:close/>
              </a:path>
              <a:path w="1116965" h="1111885">
                <a:moveTo>
                  <a:pt x="220476" y="286041"/>
                </a:moveTo>
                <a:lnTo>
                  <a:pt x="193855" y="323455"/>
                </a:lnTo>
                <a:lnTo>
                  <a:pt x="171955" y="362810"/>
                </a:lnTo>
                <a:lnTo>
                  <a:pt x="154730" y="403741"/>
                </a:lnTo>
                <a:lnTo>
                  <a:pt x="142133" y="445881"/>
                </a:lnTo>
                <a:lnTo>
                  <a:pt x="134119" y="488865"/>
                </a:lnTo>
                <a:lnTo>
                  <a:pt x="130641" y="532328"/>
                </a:lnTo>
                <a:lnTo>
                  <a:pt x="131654" y="575903"/>
                </a:lnTo>
                <a:lnTo>
                  <a:pt x="137112" y="619227"/>
                </a:lnTo>
                <a:lnTo>
                  <a:pt x="146969" y="661933"/>
                </a:lnTo>
                <a:lnTo>
                  <a:pt x="161178" y="703655"/>
                </a:lnTo>
                <a:lnTo>
                  <a:pt x="179693" y="744028"/>
                </a:lnTo>
                <a:lnTo>
                  <a:pt x="202470" y="782686"/>
                </a:lnTo>
                <a:lnTo>
                  <a:pt x="229460" y="819265"/>
                </a:lnTo>
                <a:lnTo>
                  <a:pt x="260620" y="853397"/>
                </a:lnTo>
                <a:lnTo>
                  <a:pt x="295902" y="884719"/>
                </a:lnTo>
                <a:lnTo>
                  <a:pt x="334264" y="912179"/>
                </a:lnTo>
                <a:lnTo>
                  <a:pt x="374453" y="934995"/>
                </a:lnTo>
                <a:lnTo>
                  <a:pt x="416100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5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2" y="954701"/>
                </a:lnTo>
                <a:lnTo>
                  <a:pt x="757857" y="937356"/>
                </a:lnTo>
                <a:lnTo>
                  <a:pt x="796154" y="915731"/>
                </a:lnTo>
                <a:lnTo>
                  <a:pt x="832247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1" y="788101"/>
                </a:lnTo>
                <a:lnTo>
                  <a:pt x="944883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4" y="622657"/>
                </a:lnTo>
                <a:lnTo>
                  <a:pt x="986203" y="579196"/>
                </a:lnTo>
                <a:lnTo>
                  <a:pt x="985190" y="535624"/>
                </a:lnTo>
                <a:lnTo>
                  <a:pt x="979733" y="492307"/>
                </a:lnTo>
                <a:lnTo>
                  <a:pt x="969877" y="449609"/>
                </a:lnTo>
                <a:lnTo>
                  <a:pt x="955669" y="407895"/>
                </a:lnTo>
                <a:lnTo>
                  <a:pt x="937153" y="367530"/>
                </a:lnTo>
                <a:lnTo>
                  <a:pt x="914377" y="328880"/>
                </a:lnTo>
                <a:lnTo>
                  <a:pt x="887386" y="292308"/>
                </a:lnTo>
                <a:lnTo>
                  <a:pt x="856227" y="258179"/>
                </a:lnTo>
                <a:lnTo>
                  <a:pt x="820945" y="226859"/>
                </a:lnTo>
                <a:lnTo>
                  <a:pt x="782582" y="199399"/>
                </a:lnTo>
                <a:lnTo>
                  <a:pt x="742394" y="176583"/>
                </a:lnTo>
                <a:lnTo>
                  <a:pt x="700745" y="158375"/>
                </a:lnTo>
                <a:lnTo>
                  <a:pt x="658004" y="144737"/>
                </a:lnTo>
                <a:lnTo>
                  <a:pt x="614536" y="135635"/>
                </a:lnTo>
                <a:lnTo>
                  <a:pt x="570707" y="131032"/>
                </a:lnTo>
                <a:lnTo>
                  <a:pt x="526884" y="130891"/>
                </a:lnTo>
                <a:lnTo>
                  <a:pt x="483434" y="135175"/>
                </a:lnTo>
                <a:lnTo>
                  <a:pt x="440722" y="143850"/>
                </a:lnTo>
                <a:lnTo>
                  <a:pt x="399115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6" y="286041"/>
                </a:lnTo>
                <a:close/>
              </a:path>
            </a:pathLst>
          </a:custGeom>
          <a:ln w="7349">
            <a:solidFill>
              <a:srgbClr val="93A9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59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5" y="0"/>
            <a:ext cx="155447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4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55192" y="265175"/>
            <a:ext cx="3582924" cy="1246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A50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6500" y="1789176"/>
            <a:ext cx="2362200" cy="415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A50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4F8F9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9F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6" y="6095"/>
            <a:ext cx="1784604" cy="1784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4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DFE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1" y="1045463"/>
            <a:ext cx="1155192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20" y="1050633"/>
            <a:ext cx="1116812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20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5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0" y="107137"/>
                </a:lnTo>
                <a:lnTo>
                  <a:pt x="257355" y="81474"/>
                </a:lnTo>
                <a:lnTo>
                  <a:pt x="296995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0" y="13644"/>
                </a:lnTo>
                <a:lnTo>
                  <a:pt x="468196" y="5510"/>
                </a:lnTo>
                <a:lnTo>
                  <a:pt x="512979" y="954"/>
                </a:lnTo>
                <a:lnTo>
                  <a:pt x="558086" y="0"/>
                </a:lnTo>
                <a:lnTo>
                  <a:pt x="603280" y="2670"/>
                </a:lnTo>
                <a:lnTo>
                  <a:pt x="648327" y="8990"/>
                </a:lnTo>
                <a:lnTo>
                  <a:pt x="692990" y="18983"/>
                </a:lnTo>
                <a:lnTo>
                  <a:pt x="737035" y="32672"/>
                </a:lnTo>
                <a:lnTo>
                  <a:pt x="780227" y="50083"/>
                </a:lnTo>
                <a:lnTo>
                  <a:pt x="822329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2" y="156757"/>
                </a:lnTo>
                <a:lnTo>
                  <a:pt x="972364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4" y="305541"/>
                </a:lnTo>
                <a:lnTo>
                  <a:pt x="1071626" y="346879"/>
                </a:lnTo>
                <a:lnTo>
                  <a:pt x="1087771" y="389404"/>
                </a:lnTo>
                <a:lnTo>
                  <a:pt x="1100391" y="432881"/>
                </a:lnTo>
                <a:lnTo>
                  <a:pt x="1109457" y="477076"/>
                </a:lnTo>
                <a:lnTo>
                  <a:pt x="1114940" y="521754"/>
                </a:lnTo>
                <a:lnTo>
                  <a:pt x="1116812" y="566679"/>
                </a:lnTo>
                <a:lnTo>
                  <a:pt x="1115044" y="611617"/>
                </a:lnTo>
                <a:lnTo>
                  <a:pt x="1109607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49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0" y="1029978"/>
                </a:lnTo>
                <a:lnTo>
                  <a:pt x="819841" y="1052184"/>
                </a:lnTo>
                <a:lnTo>
                  <a:pt x="778702" y="1070908"/>
                </a:lnTo>
                <a:lnTo>
                  <a:pt x="736300" y="1086127"/>
                </a:lnTo>
                <a:lnTo>
                  <a:pt x="692868" y="1097817"/>
                </a:lnTo>
                <a:lnTo>
                  <a:pt x="648643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3" y="1102502"/>
                </a:lnTo>
                <a:lnTo>
                  <a:pt x="423849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8" y="1015397"/>
                </a:lnTo>
                <a:lnTo>
                  <a:pt x="214507" y="986700"/>
                </a:lnTo>
                <a:lnTo>
                  <a:pt x="177811" y="954821"/>
                </a:lnTo>
                <a:lnTo>
                  <a:pt x="144468" y="920580"/>
                </a:lnTo>
                <a:lnTo>
                  <a:pt x="114506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7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5" y="204634"/>
                </a:lnTo>
                <a:close/>
              </a:path>
              <a:path w="1116965" h="1111885">
                <a:moveTo>
                  <a:pt x="220476" y="286041"/>
                </a:moveTo>
                <a:lnTo>
                  <a:pt x="193855" y="323455"/>
                </a:lnTo>
                <a:lnTo>
                  <a:pt x="171955" y="362810"/>
                </a:lnTo>
                <a:lnTo>
                  <a:pt x="154730" y="403741"/>
                </a:lnTo>
                <a:lnTo>
                  <a:pt x="142133" y="445881"/>
                </a:lnTo>
                <a:lnTo>
                  <a:pt x="134119" y="488865"/>
                </a:lnTo>
                <a:lnTo>
                  <a:pt x="130641" y="532328"/>
                </a:lnTo>
                <a:lnTo>
                  <a:pt x="131654" y="575903"/>
                </a:lnTo>
                <a:lnTo>
                  <a:pt x="137112" y="619227"/>
                </a:lnTo>
                <a:lnTo>
                  <a:pt x="146969" y="661933"/>
                </a:lnTo>
                <a:lnTo>
                  <a:pt x="161178" y="703655"/>
                </a:lnTo>
                <a:lnTo>
                  <a:pt x="179693" y="744028"/>
                </a:lnTo>
                <a:lnTo>
                  <a:pt x="202470" y="782686"/>
                </a:lnTo>
                <a:lnTo>
                  <a:pt x="229460" y="819265"/>
                </a:lnTo>
                <a:lnTo>
                  <a:pt x="260620" y="853397"/>
                </a:lnTo>
                <a:lnTo>
                  <a:pt x="295902" y="884719"/>
                </a:lnTo>
                <a:lnTo>
                  <a:pt x="334264" y="912179"/>
                </a:lnTo>
                <a:lnTo>
                  <a:pt x="374453" y="934995"/>
                </a:lnTo>
                <a:lnTo>
                  <a:pt x="416100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5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2" y="954701"/>
                </a:lnTo>
                <a:lnTo>
                  <a:pt x="757857" y="937356"/>
                </a:lnTo>
                <a:lnTo>
                  <a:pt x="796154" y="915731"/>
                </a:lnTo>
                <a:lnTo>
                  <a:pt x="832247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1" y="788101"/>
                </a:lnTo>
                <a:lnTo>
                  <a:pt x="944883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4" y="622657"/>
                </a:lnTo>
                <a:lnTo>
                  <a:pt x="986203" y="579196"/>
                </a:lnTo>
                <a:lnTo>
                  <a:pt x="985190" y="535624"/>
                </a:lnTo>
                <a:lnTo>
                  <a:pt x="979733" y="492307"/>
                </a:lnTo>
                <a:lnTo>
                  <a:pt x="969877" y="449609"/>
                </a:lnTo>
                <a:lnTo>
                  <a:pt x="955669" y="407895"/>
                </a:lnTo>
                <a:lnTo>
                  <a:pt x="937153" y="367530"/>
                </a:lnTo>
                <a:lnTo>
                  <a:pt x="914377" y="328880"/>
                </a:lnTo>
                <a:lnTo>
                  <a:pt x="887386" y="292308"/>
                </a:lnTo>
                <a:lnTo>
                  <a:pt x="856227" y="258179"/>
                </a:lnTo>
                <a:lnTo>
                  <a:pt x="820945" y="226859"/>
                </a:lnTo>
                <a:lnTo>
                  <a:pt x="782582" y="199399"/>
                </a:lnTo>
                <a:lnTo>
                  <a:pt x="742394" y="176583"/>
                </a:lnTo>
                <a:lnTo>
                  <a:pt x="700745" y="158375"/>
                </a:lnTo>
                <a:lnTo>
                  <a:pt x="658004" y="144737"/>
                </a:lnTo>
                <a:lnTo>
                  <a:pt x="614536" y="135635"/>
                </a:lnTo>
                <a:lnTo>
                  <a:pt x="570707" y="131032"/>
                </a:lnTo>
                <a:lnTo>
                  <a:pt x="526884" y="130891"/>
                </a:lnTo>
                <a:lnTo>
                  <a:pt x="483434" y="135175"/>
                </a:lnTo>
                <a:lnTo>
                  <a:pt x="440722" y="143850"/>
                </a:lnTo>
                <a:lnTo>
                  <a:pt x="399115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6" y="286041"/>
                </a:lnTo>
                <a:close/>
              </a:path>
            </a:pathLst>
          </a:custGeom>
          <a:ln w="7349">
            <a:solidFill>
              <a:srgbClr val="93A9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5" y="0"/>
            <a:ext cx="155447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2889" y="848613"/>
            <a:ext cx="707135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A50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6794" y="1701825"/>
            <a:ext cx="6352540" cy="340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A50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9.png"/><Relationship Id="rId7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7.png"/><Relationship Id="rId4" Type="http://schemas.openxmlformats.org/officeDocument/2006/relationships/image" Target="../media/image80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jp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9" Type="http://schemas.openxmlformats.org/officeDocument/2006/relationships/image" Target="../media/image131.png"/><Relationship Id="rId21" Type="http://schemas.openxmlformats.org/officeDocument/2006/relationships/image" Target="../media/image113.png"/><Relationship Id="rId34" Type="http://schemas.openxmlformats.org/officeDocument/2006/relationships/image" Target="../media/image126.png"/><Relationship Id="rId42" Type="http://schemas.openxmlformats.org/officeDocument/2006/relationships/image" Target="../media/image134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41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8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123.png"/><Relationship Id="rId44" Type="http://schemas.openxmlformats.org/officeDocument/2006/relationships/image" Target="../media/image136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43" Type="http://schemas.openxmlformats.org/officeDocument/2006/relationships/image" Target="../media/image135.png"/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://www.tutorialspoint.com/cplusplus/cpp_nested_loops.ht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cplusplus/cpp_do_while_loop.htm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00244" y="3201923"/>
              <a:ext cx="3468624" cy="1069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6177" y="3421760"/>
              <a:ext cx="2957830" cy="6088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599" y="838200"/>
            <a:ext cx="72390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147828"/>
            <a:ext cx="4783836" cy="113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64922"/>
            <a:ext cx="41325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Logic of a for</a:t>
            </a:r>
            <a:r>
              <a:rPr sz="4000" b="0" u="heavy" spc="-2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 </a:t>
            </a:r>
            <a:r>
              <a:rPr sz="4000" b="0" u="heavy" spc="-1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loop</a:t>
            </a:r>
            <a:endParaRPr sz="40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0911" y="838200"/>
            <a:ext cx="4309110" cy="3795395"/>
            <a:chOff x="1200911" y="838200"/>
            <a:chExt cx="4309110" cy="3795395"/>
          </a:xfrm>
        </p:grpSpPr>
        <p:sp>
          <p:nvSpPr>
            <p:cNvPr id="5" name="object 5"/>
            <p:cNvSpPr/>
            <p:nvPr/>
          </p:nvSpPr>
          <p:spPr>
            <a:xfrm>
              <a:off x="1200911" y="838200"/>
              <a:ext cx="4174236" cy="96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2963" y="424586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2963" y="424586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381000"/>
                  </a:moveTo>
                  <a:lnTo>
                    <a:pt x="1600200" y="381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09059" y="4271898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1800" b="1" u="sng" spc="-7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3815" y="3560826"/>
            <a:ext cx="160020" cy="685800"/>
          </a:xfrm>
          <a:custGeom>
            <a:avLst/>
            <a:gdLst/>
            <a:ahLst/>
            <a:cxnLst/>
            <a:rect l="l" t="t" r="r" b="b"/>
            <a:pathLst>
              <a:path w="160020" h="685800">
                <a:moveTo>
                  <a:pt x="64008" y="589788"/>
                </a:moveTo>
                <a:lnTo>
                  <a:pt x="0" y="589788"/>
                </a:lnTo>
                <a:lnTo>
                  <a:pt x="80010" y="685800"/>
                </a:lnTo>
                <a:lnTo>
                  <a:pt x="146685" y="605790"/>
                </a:lnTo>
                <a:lnTo>
                  <a:pt x="64008" y="605790"/>
                </a:lnTo>
                <a:lnTo>
                  <a:pt x="64008" y="589788"/>
                </a:lnTo>
                <a:close/>
              </a:path>
              <a:path w="160020" h="685800">
                <a:moveTo>
                  <a:pt x="96012" y="0"/>
                </a:moveTo>
                <a:lnTo>
                  <a:pt x="64008" y="0"/>
                </a:lnTo>
                <a:lnTo>
                  <a:pt x="64008" y="605790"/>
                </a:lnTo>
                <a:lnTo>
                  <a:pt x="96012" y="605790"/>
                </a:lnTo>
                <a:lnTo>
                  <a:pt x="96012" y="0"/>
                </a:lnTo>
                <a:close/>
              </a:path>
              <a:path w="160020" h="685800">
                <a:moveTo>
                  <a:pt x="160020" y="589788"/>
                </a:moveTo>
                <a:lnTo>
                  <a:pt x="96012" y="589788"/>
                </a:lnTo>
                <a:lnTo>
                  <a:pt x="96012" y="605790"/>
                </a:lnTo>
                <a:lnTo>
                  <a:pt x="146685" y="605790"/>
                </a:lnTo>
                <a:lnTo>
                  <a:pt x="160020" y="5897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5585" y="3661917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9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t</a:t>
            </a:r>
            <a:r>
              <a:rPr sz="1800" b="1" u="sng" spc="-9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ru</a:t>
            </a:r>
            <a:r>
              <a:rPr sz="1800" b="1" u="sng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63900" y="2563114"/>
            <a:ext cx="2436495" cy="2576195"/>
            <a:chOff x="3263900" y="2563114"/>
            <a:chExt cx="2436495" cy="2576195"/>
          </a:xfrm>
        </p:grpSpPr>
        <p:sp>
          <p:nvSpPr>
            <p:cNvPr id="12" name="object 12"/>
            <p:cNvSpPr/>
            <p:nvPr/>
          </p:nvSpPr>
          <p:spPr>
            <a:xfrm>
              <a:off x="3263900" y="2985516"/>
              <a:ext cx="640080" cy="2153920"/>
            </a:xfrm>
            <a:custGeom>
              <a:avLst/>
              <a:gdLst/>
              <a:ahLst/>
              <a:cxnLst/>
              <a:rect l="l" t="t" r="r" b="b"/>
              <a:pathLst>
                <a:path w="640079" h="2153920">
                  <a:moveTo>
                    <a:pt x="353313" y="64008"/>
                  </a:moveTo>
                  <a:lnTo>
                    <a:pt x="0" y="64008"/>
                  </a:lnTo>
                  <a:lnTo>
                    <a:pt x="0" y="2153412"/>
                  </a:lnTo>
                  <a:lnTo>
                    <a:pt x="639826" y="2153412"/>
                  </a:lnTo>
                  <a:lnTo>
                    <a:pt x="639826" y="2137410"/>
                  </a:lnTo>
                  <a:lnTo>
                    <a:pt x="32003" y="2137410"/>
                  </a:lnTo>
                  <a:lnTo>
                    <a:pt x="16001" y="2121408"/>
                  </a:lnTo>
                  <a:lnTo>
                    <a:pt x="32003" y="2121408"/>
                  </a:lnTo>
                  <a:lnTo>
                    <a:pt x="32003" y="96012"/>
                  </a:lnTo>
                  <a:lnTo>
                    <a:pt x="16001" y="96012"/>
                  </a:lnTo>
                  <a:lnTo>
                    <a:pt x="32003" y="80010"/>
                  </a:lnTo>
                  <a:lnTo>
                    <a:pt x="353313" y="80010"/>
                  </a:lnTo>
                  <a:lnTo>
                    <a:pt x="353313" y="64008"/>
                  </a:lnTo>
                  <a:close/>
                </a:path>
                <a:path w="640079" h="2153920">
                  <a:moveTo>
                    <a:pt x="32003" y="2121408"/>
                  </a:moveTo>
                  <a:lnTo>
                    <a:pt x="16001" y="2121408"/>
                  </a:lnTo>
                  <a:lnTo>
                    <a:pt x="32003" y="2137410"/>
                  </a:lnTo>
                  <a:lnTo>
                    <a:pt x="32003" y="2121408"/>
                  </a:lnTo>
                  <a:close/>
                </a:path>
                <a:path w="640079" h="2153920">
                  <a:moveTo>
                    <a:pt x="639826" y="2121408"/>
                  </a:moveTo>
                  <a:lnTo>
                    <a:pt x="32003" y="2121408"/>
                  </a:lnTo>
                  <a:lnTo>
                    <a:pt x="32003" y="2137410"/>
                  </a:lnTo>
                  <a:lnTo>
                    <a:pt x="639826" y="2137410"/>
                  </a:lnTo>
                  <a:lnTo>
                    <a:pt x="639826" y="2121408"/>
                  </a:lnTo>
                  <a:close/>
                </a:path>
                <a:path w="640079" h="2153920">
                  <a:moveTo>
                    <a:pt x="353313" y="0"/>
                  </a:moveTo>
                  <a:lnTo>
                    <a:pt x="353313" y="160020"/>
                  </a:lnTo>
                  <a:lnTo>
                    <a:pt x="430123" y="96012"/>
                  </a:lnTo>
                  <a:lnTo>
                    <a:pt x="369315" y="96012"/>
                  </a:lnTo>
                  <a:lnTo>
                    <a:pt x="369315" y="64008"/>
                  </a:lnTo>
                  <a:lnTo>
                    <a:pt x="430123" y="64008"/>
                  </a:lnTo>
                  <a:lnTo>
                    <a:pt x="353313" y="0"/>
                  </a:lnTo>
                  <a:close/>
                </a:path>
                <a:path w="640079" h="2153920">
                  <a:moveTo>
                    <a:pt x="32003" y="80010"/>
                  </a:moveTo>
                  <a:lnTo>
                    <a:pt x="16001" y="96012"/>
                  </a:lnTo>
                  <a:lnTo>
                    <a:pt x="32003" y="96012"/>
                  </a:lnTo>
                  <a:lnTo>
                    <a:pt x="32003" y="80010"/>
                  </a:lnTo>
                  <a:close/>
                </a:path>
                <a:path w="640079" h="2153920">
                  <a:moveTo>
                    <a:pt x="353313" y="80010"/>
                  </a:moveTo>
                  <a:lnTo>
                    <a:pt x="32003" y="80010"/>
                  </a:lnTo>
                  <a:lnTo>
                    <a:pt x="32003" y="96012"/>
                  </a:lnTo>
                  <a:lnTo>
                    <a:pt x="353313" y="96012"/>
                  </a:lnTo>
                  <a:lnTo>
                    <a:pt x="353313" y="80010"/>
                  </a:lnTo>
                  <a:close/>
                </a:path>
                <a:path w="640079" h="2153920">
                  <a:moveTo>
                    <a:pt x="430123" y="64008"/>
                  </a:moveTo>
                  <a:lnTo>
                    <a:pt x="369315" y="64008"/>
                  </a:lnTo>
                  <a:lnTo>
                    <a:pt x="369315" y="96012"/>
                  </a:lnTo>
                  <a:lnTo>
                    <a:pt x="430123" y="96012"/>
                  </a:lnTo>
                  <a:lnTo>
                    <a:pt x="449325" y="80010"/>
                  </a:lnTo>
                  <a:lnTo>
                    <a:pt x="430123" y="64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2463" y="2569464"/>
              <a:ext cx="1981200" cy="990600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990600" y="0"/>
                  </a:moveTo>
                  <a:lnTo>
                    <a:pt x="0" y="495300"/>
                  </a:lnTo>
                  <a:lnTo>
                    <a:pt x="990600" y="990600"/>
                  </a:lnTo>
                  <a:lnTo>
                    <a:pt x="1981200" y="495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2463" y="2569464"/>
              <a:ext cx="1981200" cy="990600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0" y="495300"/>
                  </a:moveTo>
                  <a:lnTo>
                    <a:pt x="990600" y="0"/>
                  </a:lnTo>
                  <a:lnTo>
                    <a:pt x="1981200" y="495300"/>
                  </a:lnTo>
                  <a:lnTo>
                    <a:pt x="990600" y="990600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93285" y="2768549"/>
            <a:ext cx="102044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u="sng" spc="-10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sng" spc="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e</a:t>
            </a:r>
            <a:r>
              <a:rPr sz="1800" b="1" u="sng" spc="-9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v</a:t>
            </a:r>
            <a:r>
              <a:rPr sz="1800" b="1" u="sng" spc="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spc="-10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l</a:t>
            </a:r>
            <a:r>
              <a:rPr sz="1800" b="1" u="sng" spc="-6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ua</a:t>
            </a:r>
            <a:r>
              <a:rPr sz="1800" b="1" u="sng" spc="-4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t</a:t>
            </a:r>
            <a:r>
              <a:rPr sz="1800" b="1" u="sng" spc="-6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e</a:t>
            </a:r>
            <a:r>
              <a:rPr sz="1800" b="1" u="sng" spc="-10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3816" y="2253233"/>
            <a:ext cx="1336675" cy="3768090"/>
          </a:xfrm>
          <a:custGeom>
            <a:avLst/>
            <a:gdLst/>
            <a:ahLst/>
            <a:cxnLst/>
            <a:rect l="l" t="t" r="r" b="b"/>
            <a:pathLst>
              <a:path w="1336675" h="3768090">
                <a:moveTo>
                  <a:pt x="160020" y="221488"/>
                </a:moveTo>
                <a:lnTo>
                  <a:pt x="96012" y="221488"/>
                </a:lnTo>
                <a:lnTo>
                  <a:pt x="96012" y="0"/>
                </a:lnTo>
                <a:lnTo>
                  <a:pt x="64008" y="0"/>
                </a:lnTo>
                <a:lnTo>
                  <a:pt x="64008" y="221488"/>
                </a:lnTo>
                <a:lnTo>
                  <a:pt x="0" y="221488"/>
                </a:lnTo>
                <a:lnTo>
                  <a:pt x="80010" y="317500"/>
                </a:lnTo>
                <a:lnTo>
                  <a:pt x="146685" y="237490"/>
                </a:lnTo>
                <a:lnTo>
                  <a:pt x="160020" y="221488"/>
                </a:lnTo>
                <a:close/>
              </a:path>
              <a:path w="1336675" h="3768090">
                <a:moveTo>
                  <a:pt x="1336548" y="796290"/>
                </a:moveTo>
                <a:lnTo>
                  <a:pt x="1091946" y="796290"/>
                </a:lnTo>
                <a:lnTo>
                  <a:pt x="1091946" y="828294"/>
                </a:lnTo>
                <a:lnTo>
                  <a:pt x="1304544" y="828294"/>
                </a:lnTo>
                <a:lnTo>
                  <a:pt x="1304544" y="3380498"/>
                </a:lnTo>
                <a:lnTo>
                  <a:pt x="85344" y="3380498"/>
                </a:lnTo>
                <a:lnTo>
                  <a:pt x="85344" y="3671544"/>
                </a:lnTo>
                <a:lnTo>
                  <a:pt x="21336" y="3671544"/>
                </a:lnTo>
                <a:lnTo>
                  <a:pt x="101346" y="3767556"/>
                </a:lnTo>
                <a:lnTo>
                  <a:pt x="168021" y="3687546"/>
                </a:lnTo>
                <a:lnTo>
                  <a:pt x="181356" y="3671544"/>
                </a:lnTo>
                <a:lnTo>
                  <a:pt x="117348" y="3671544"/>
                </a:lnTo>
                <a:lnTo>
                  <a:pt x="117348" y="3412502"/>
                </a:lnTo>
                <a:lnTo>
                  <a:pt x="1336548" y="3412502"/>
                </a:lnTo>
                <a:lnTo>
                  <a:pt x="1336548" y="3380498"/>
                </a:lnTo>
                <a:lnTo>
                  <a:pt x="1336548" y="828294"/>
                </a:lnTo>
                <a:lnTo>
                  <a:pt x="1336548" y="812292"/>
                </a:lnTo>
                <a:lnTo>
                  <a:pt x="1336548" y="796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03416" y="3618357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9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f</a:t>
            </a:r>
            <a:r>
              <a:rPr sz="1800" b="1" u="sng" spc="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spc="-10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l</a:t>
            </a:r>
            <a:r>
              <a:rPr sz="1800" b="1" u="sng" spc="-5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2964" y="4931664"/>
            <a:ext cx="1600200" cy="381000"/>
          </a:xfrm>
          <a:prstGeom prst="rect">
            <a:avLst/>
          </a:prstGeom>
          <a:solidFill>
            <a:srgbClr val="FFCC99"/>
          </a:solidFill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305"/>
              </a:spcBef>
            </a:pPr>
            <a:r>
              <a:rPr sz="1800" b="1" u="sng" spc="-8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increment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3815" y="4613909"/>
            <a:ext cx="160020" cy="317500"/>
          </a:xfrm>
          <a:custGeom>
            <a:avLst/>
            <a:gdLst/>
            <a:ahLst/>
            <a:cxnLst/>
            <a:rect l="l" t="t" r="r" b="b"/>
            <a:pathLst>
              <a:path w="160020" h="317500">
                <a:moveTo>
                  <a:pt x="64008" y="221487"/>
                </a:moveTo>
                <a:lnTo>
                  <a:pt x="0" y="221487"/>
                </a:lnTo>
                <a:lnTo>
                  <a:pt x="80010" y="317500"/>
                </a:lnTo>
                <a:lnTo>
                  <a:pt x="146685" y="237489"/>
                </a:lnTo>
                <a:lnTo>
                  <a:pt x="64008" y="237489"/>
                </a:lnTo>
                <a:lnTo>
                  <a:pt x="64008" y="221487"/>
                </a:lnTo>
                <a:close/>
              </a:path>
              <a:path w="160020" h="317500">
                <a:moveTo>
                  <a:pt x="96012" y="0"/>
                </a:moveTo>
                <a:lnTo>
                  <a:pt x="64008" y="0"/>
                </a:lnTo>
                <a:lnTo>
                  <a:pt x="64008" y="237489"/>
                </a:lnTo>
                <a:lnTo>
                  <a:pt x="96012" y="237489"/>
                </a:lnTo>
                <a:lnTo>
                  <a:pt x="96012" y="0"/>
                </a:lnTo>
                <a:close/>
              </a:path>
              <a:path w="160020" h="317500">
                <a:moveTo>
                  <a:pt x="160020" y="221487"/>
                </a:moveTo>
                <a:lnTo>
                  <a:pt x="96012" y="221487"/>
                </a:lnTo>
                <a:lnTo>
                  <a:pt x="96012" y="237489"/>
                </a:lnTo>
                <a:lnTo>
                  <a:pt x="146685" y="237489"/>
                </a:lnTo>
                <a:lnTo>
                  <a:pt x="160020" y="2214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02964" y="1883664"/>
            <a:ext cx="1600200" cy="381000"/>
          </a:xfrm>
          <a:prstGeom prst="rect">
            <a:avLst/>
          </a:prstGeom>
          <a:solidFill>
            <a:srgbClr val="FFCC99"/>
          </a:solidFill>
          <a:ln w="1219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00"/>
              </a:spcBef>
            </a:pPr>
            <a:r>
              <a:rPr sz="1800" b="1" u="sng" spc="-8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3815" y="1351025"/>
            <a:ext cx="160020" cy="532130"/>
          </a:xfrm>
          <a:custGeom>
            <a:avLst/>
            <a:gdLst/>
            <a:ahLst/>
            <a:cxnLst/>
            <a:rect l="l" t="t" r="r" b="b"/>
            <a:pathLst>
              <a:path w="160020" h="532130">
                <a:moveTo>
                  <a:pt x="64008" y="435863"/>
                </a:moveTo>
                <a:lnTo>
                  <a:pt x="0" y="435863"/>
                </a:lnTo>
                <a:lnTo>
                  <a:pt x="80010" y="531749"/>
                </a:lnTo>
                <a:lnTo>
                  <a:pt x="146667" y="451865"/>
                </a:lnTo>
                <a:lnTo>
                  <a:pt x="64008" y="451865"/>
                </a:lnTo>
                <a:lnTo>
                  <a:pt x="64008" y="435863"/>
                </a:lnTo>
                <a:close/>
              </a:path>
              <a:path w="160020" h="532130">
                <a:moveTo>
                  <a:pt x="96012" y="0"/>
                </a:moveTo>
                <a:lnTo>
                  <a:pt x="64008" y="0"/>
                </a:lnTo>
                <a:lnTo>
                  <a:pt x="64008" y="451865"/>
                </a:lnTo>
                <a:lnTo>
                  <a:pt x="96012" y="451865"/>
                </a:lnTo>
                <a:lnTo>
                  <a:pt x="96012" y="0"/>
                </a:lnTo>
                <a:close/>
              </a:path>
              <a:path w="160020" h="532130">
                <a:moveTo>
                  <a:pt x="160020" y="435863"/>
                </a:moveTo>
                <a:lnTo>
                  <a:pt x="96012" y="435863"/>
                </a:lnTo>
                <a:lnTo>
                  <a:pt x="96012" y="451865"/>
                </a:lnTo>
                <a:lnTo>
                  <a:pt x="146667" y="451865"/>
                </a:lnTo>
                <a:lnTo>
                  <a:pt x="160020" y="4358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395681"/>
            <a:ext cx="2865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EXA</a:t>
            </a:r>
            <a:r>
              <a:rPr sz="4400" b="0" u="heavy" spc="-1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M</a:t>
            </a:r>
            <a:r>
              <a:rPr sz="44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PLE:</a:t>
            </a:r>
            <a:endParaRPr sz="44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9961" y="1024127"/>
            <a:ext cx="4343400" cy="5225415"/>
            <a:chOff x="1219961" y="1024127"/>
            <a:chExt cx="4343400" cy="5225415"/>
          </a:xfrm>
        </p:grpSpPr>
        <p:sp>
          <p:nvSpPr>
            <p:cNvPr id="4" name="object 4"/>
            <p:cNvSpPr/>
            <p:nvPr/>
          </p:nvSpPr>
          <p:spPr>
            <a:xfrm>
              <a:off x="1490471" y="1024127"/>
              <a:ext cx="2912364" cy="105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1448561"/>
              <a:ext cx="4343400" cy="4800600"/>
            </a:xfrm>
            <a:custGeom>
              <a:avLst/>
              <a:gdLst/>
              <a:ahLst/>
              <a:cxnLst/>
              <a:rect l="l" t="t" r="r" b="b"/>
              <a:pathLst>
                <a:path w="4343400" h="4800600">
                  <a:moveTo>
                    <a:pt x="43434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4343400" y="48006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19961" y="1448561"/>
            <a:ext cx="4343400" cy="4800600"/>
          </a:xfrm>
          <a:prstGeom prst="rect">
            <a:avLst/>
          </a:prstGeom>
          <a:ln w="25907">
            <a:solidFill>
              <a:srgbClr val="8BACA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220"/>
              </a:spcBef>
            </a:pPr>
            <a:r>
              <a:rPr sz="2150" b="1" spc="-10" dirty="0">
                <a:latin typeface="Calibri"/>
                <a:cs typeface="Calibri"/>
              </a:rPr>
              <a:t>//program </a:t>
            </a:r>
            <a:r>
              <a:rPr sz="2150" b="1" spc="-20" dirty="0">
                <a:latin typeface="Calibri"/>
                <a:cs typeface="Calibri"/>
              </a:rPr>
              <a:t>to </a:t>
            </a:r>
            <a:r>
              <a:rPr sz="2150" b="1" spc="-10" dirty="0">
                <a:latin typeface="Calibri"/>
                <a:cs typeface="Calibri"/>
              </a:rPr>
              <a:t>display table </a:t>
            </a:r>
            <a:r>
              <a:rPr sz="2150" b="1" spc="-5" dirty="0">
                <a:latin typeface="Calibri"/>
                <a:cs typeface="Calibri"/>
              </a:rPr>
              <a:t>of</a:t>
            </a:r>
            <a:r>
              <a:rPr sz="2150" b="1" spc="55" dirty="0">
                <a:latin typeface="Calibri"/>
                <a:cs typeface="Calibri"/>
              </a:rPr>
              <a:t> </a:t>
            </a:r>
            <a:r>
              <a:rPr sz="2150" b="1" spc="-5" dirty="0"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</a:pPr>
            <a:r>
              <a:rPr sz="2150" b="1" spc="-10" dirty="0">
                <a:latin typeface="Calibri"/>
                <a:cs typeface="Calibri"/>
              </a:rPr>
              <a:t>given </a:t>
            </a:r>
            <a:r>
              <a:rPr sz="2150" b="1" dirty="0">
                <a:latin typeface="Calibri"/>
                <a:cs typeface="Calibri"/>
              </a:rPr>
              <a:t>number </a:t>
            </a:r>
            <a:r>
              <a:rPr sz="2150" b="1" spc="-5" dirty="0">
                <a:latin typeface="Calibri"/>
                <a:cs typeface="Calibri"/>
              </a:rPr>
              <a:t>using </a:t>
            </a:r>
            <a:r>
              <a:rPr sz="2150" b="1" spc="-10" dirty="0">
                <a:latin typeface="Calibri"/>
                <a:cs typeface="Calibri"/>
              </a:rPr>
              <a:t>for </a:t>
            </a:r>
            <a:r>
              <a:rPr sz="2150" b="1" spc="-5" dirty="0">
                <a:latin typeface="Calibri"/>
                <a:cs typeface="Calibri"/>
              </a:rPr>
              <a:t>loop.</a:t>
            </a:r>
            <a:endParaRPr sz="2150">
              <a:latin typeface="Calibri"/>
              <a:cs typeface="Calibri"/>
            </a:endParaRPr>
          </a:p>
          <a:p>
            <a:pPr marL="172720" marR="1760220">
              <a:lnSpc>
                <a:spcPct val="123300"/>
              </a:lnSpc>
            </a:pPr>
            <a:r>
              <a:rPr sz="2150" spc="-10" dirty="0">
                <a:latin typeface="Calibri"/>
                <a:cs typeface="Calibri"/>
              </a:rPr>
              <a:t>#include&lt;iostream.h&gt;  void </a:t>
            </a:r>
            <a:r>
              <a:rPr sz="2150" spc="-5" dirty="0">
                <a:latin typeface="Calibri"/>
                <a:cs typeface="Calibri"/>
              </a:rPr>
              <a:t>main()</a:t>
            </a:r>
            <a:endParaRPr sz="215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150" spc="-5" dirty="0">
                <a:latin typeface="Calibri"/>
                <a:cs typeface="Calibri"/>
              </a:rPr>
              <a:t>{</a:t>
            </a:r>
            <a:endParaRPr sz="215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5"/>
              </a:spcBef>
            </a:pPr>
            <a:r>
              <a:rPr sz="2150" spc="-10" dirty="0">
                <a:latin typeface="Calibri"/>
                <a:cs typeface="Calibri"/>
              </a:rPr>
              <a:t>int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n;</a:t>
            </a:r>
            <a:endParaRPr sz="2150">
              <a:latin typeface="Calibri"/>
              <a:cs typeface="Calibri"/>
            </a:endParaRPr>
          </a:p>
          <a:p>
            <a:pPr marL="172720" marR="1177925">
              <a:lnSpc>
                <a:spcPts val="3180"/>
              </a:lnSpc>
              <a:spcBef>
                <a:spcPts val="204"/>
              </a:spcBef>
            </a:pPr>
            <a:r>
              <a:rPr sz="2150" spc="-10" dirty="0">
                <a:latin typeface="Calibri"/>
                <a:cs typeface="Calibri"/>
              </a:rPr>
              <a:t>cout&lt;&lt;“\n </a:t>
            </a:r>
            <a:r>
              <a:rPr sz="2150" spc="-15" dirty="0">
                <a:latin typeface="Calibri"/>
                <a:cs typeface="Calibri"/>
              </a:rPr>
              <a:t>Enter </a:t>
            </a:r>
            <a:r>
              <a:rPr sz="2150" spc="-10" dirty="0">
                <a:latin typeface="Calibri"/>
                <a:cs typeface="Calibri"/>
              </a:rPr>
              <a:t>number:”;  </a:t>
            </a:r>
            <a:r>
              <a:rPr sz="2150" spc="-5" dirty="0">
                <a:latin typeface="Calibri"/>
                <a:cs typeface="Calibri"/>
              </a:rPr>
              <a:t>cin&gt;&gt;n;</a:t>
            </a:r>
            <a:endParaRPr sz="215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95"/>
              </a:spcBef>
            </a:pPr>
            <a:r>
              <a:rPr sz="2150" spc="-15" dirty="0">
                <a:latin typeface="Calibri"/>
                <a:cs typeface="Calibri"/>
              </a:rPr>
              <a:t>//for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loop</a:t>
            </a:r>
            <a:endParaRPr sz="2150">
              <a:latin typeface="Calibri"/>
              <a:cs typeface="Calibri"/>
            </a:endParaRPr>
          </a:p>
          <a:p>
            <a:pPr marL="172720" marR="212725">
              <a:lnSpc>
                <a:spcPct val="123200"/>
              </a:lnSpc>
              <a:spcBef>
                <a:spcPts val="5"/>
              </a:spcBef>
            </a:pPr>
            <a:r>
              <a:rPr sz="2150" spc="-15" dirty="0">
                <a:latin typeface="Calibri"/>
                <a:cs typeface="Calibri"/>
              </a:rPr>
              <a:t>for(int </a:t>
            </a:r>
            <a:r>
              <a:rPr sz="2150" spc="-5" dirty="0">
                <a:latin typeface="Calibri"/>
                <a:cs typeface="Calibri"/>
              </a:rPr>
              <a:t>i=1;i&lt;11;++i)  </a:t>
            </a:r>
            <a:r>
              <a:rPr sz="2150" spc="-10" dirty="0">
                <a:latin typeface="Calibri"/>
                <a:cs typeface="Calibri"/>
              </a:rPr>
              <a:t>cout&lt;&lt;“\n”&lt;&lt;n&lt;&lt;“*”&lt;&lt;i&lt;&lt;“=“&lt;&lt;n*i;</a:t>
            </a:r>
            <a:endParaRPr sz="215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150" spc="-5" dirty="0">
                <a:latin typeface="Calibri"/>
                <a:cs typeface="Calibri"/>
              </a:rPr>
              <a:t>}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9528" y="1702307"/>
            <a:ext cx="2589530" cy="4429125"/>
            <a:chOff x="6129528" y="1702307"/>
            <a:chExt cx="2589530" cy="4429125"/>
          </a:xfrm>
        </p:grpSpPr>
        <p:sp>
          <p:nvSpPr>
            <p:cNvPr id="8" name="object 8"/>
            <p:cNvSpPr/>
            <p:nvPr/>
          </p:nvSpPr>
          <p:spPr>
            <a:xfrm>
              <a:off x="6216396" y="1744979"/>
              <a:ext cx="2502407" cy="4294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528" y="1702307"/>
              <a:ext cx="2514600" cy="4428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6500" y="1789175"/>
              <a:ext cx="2362200" cy="4154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86500" y="1789176"/>
            <a:ext cx="2362200" cy="4154804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710" marR="244475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spc="-5" dirty="0">
                <a:latin typeface="Calibri"/>
                <a:cs typeface="Calibri"/>
              </a:rPr>
              <a:t>number: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  3*1=3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3*2=6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3*3=9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3*4=12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3*5=15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3*6=18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3*7=21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3*8=24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3*9=27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3*10=30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5261" y="1150061"/>
            <a:ext cx="1348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Book Antiqua"/>
                <a:cs typeface="Book Antiqua"/>
              </a:rPr>
              <a:t>OUTPUT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3" y="420623"/>
            <a:ext cx="6998208" cy="10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25907"/>
            <a:ext cx="641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THE </a:t>
            </a:r>
            <a:r>
              <a:rPr sz="3600" b="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FOR </a:t>
            </a:r>
            <a:r>
              <a:rPr sz="3600" b="0" u="heavy" spc="-1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LOOP</a:t>
            </a:r>
            <a:r>
              <a:rPr sz="3600" b="0" u="heavy" spc="-6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 </a:t>
            </a:r>
            <a:r>
              <a:rPr sz="3600" b="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VARIATIONS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044" y="1040891"/>
            <a:ext cx="6449567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6689" y="1534109"/>
            <a:ext cx="7040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111617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b="1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Multiple </a:t>
            </a:r>
            <a:r>
              <a:rPr sz="2800" b="1" u="heavy" spc="-1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initialization </a:t>
            </a:r>
            <a:r>
              <a:rPr sz="2800" b="1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and </a:t>
            </a:r>
            <a:r>
              <a:rPr sz="2800" b="1" u="heavy" spc="-1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update</a:t>
            </a:r>
            <a:r>
              <a:rPr sz="2800" b="1" u="heavy" spc="8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6689" y="2037714"/>
            <a:ext cx="258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309" algn="l"/>
                <a:tab pos="1090295" algn="l"/>
                <a:tab pos="1964689" algn="l"/>
              </a:tabLst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	</a:t>
            </a:r>
            <a:r>
              <a:rPr sz="2800" spc="-70" dirty="0">
                <a:solidFill>
                  <a:srgbClr val="313543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lo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m</a:t>
            </a:r>
            <a:r>
              <a:rPr sz="2800" spc="-50" dirty="0">
                <a:solidFill>
                  <a:srgbClr val="313543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5810" y="2037714"/>
            <a:ext cx="5955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41450">
              <a:lnSpc>
                <a:spcPct val="100000"/>
              </a:lnSpc>
              <a:spcBef>
                <a:spcPts val="95"/>
              </a:spcBef>
              <a:tabLst>
                <a:tab pos="1571625" algn="l"/>
                <a:tab pos="2755900" algn="l"/>
                <a:tab pos="4182745" algn="l"/>
              </a:tabLst>
            </a:pP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o</a:t>
            </a:r>
            <a:r>
              <a:rPr sz="2800" spc="-30" dirty="0">
                <a:solidFill>
                  <a:srgbClr val="313543"/>
                </a:solidFill>
                <a:latin typeface="Calibri"/>
                <a:cs typeface="Calibri"/>
              </a:rPr>
              <a:t>n</a:t>
            </a:r>
            <a:r>
              <a:rPr sz="2800" spc="-40" dirty="0">
                <a:solidFill>
                  <a:srgbClr val="313543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ain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m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tiple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initial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313543"/>
                </a:solidFill>
                <a:latin typeface="Calibri"/>
                <a:cs typeface="Calibri"/>
              </a:rPr>
              <a:t>z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tion  multiple	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update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7384" y="2464435"/>
            <a:ext cx="1798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expressions.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1619" y="2464435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Th</a:t>
            </a:r>
            <a:r>
              <a:rPr sz="2800" spc="5" dirty="0">
                <a:solidFill>
                  <a:srgbClr val="313543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735" y="2890850"/>
            <a:ext cx="5798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9614" algn="l"/>
                <a:tab pos="3031490" algn="l"/>
                <a:tab pos="3700779" algn="l"/>
                <a:tab pos="5441950" algn="l"/>
              </a:tabLst>
            </a:pPr>
            <a:r>
              <a:rPr sz="2800" spc="-55" dirty="0">
                <a:solidFill>
                  <a:srgbClr val="313543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xp</a:t>
            </a:r>
            <a:r>
              <a:rPr sz="2800" spc="-55" dirty="0">
                <a:solidFill>
                  <a:srgbClr val="313543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essi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mu</a:t>
            </a:r>
            <a:r>
              <a:rPr sz="2800" spc="-30" dirty="0">
                <a:solidFill>
                  <a:srgbClr val="313543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se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313543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313543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6689" y="2464435"/>
            <a:ext cx="1327150" cy="180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and/or 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multiple  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omma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794" y="4246468"/>
            <a:ext cx="494538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5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for(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i=1, sum=0; i&lt;=n; sum+=i,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++i) 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cout&lt;&lt;“\n”&lt;&lt;i;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6897" y="390804"/>
            <a:ext cx="6734809" cy="4476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0"/>
              </a:spcBef>
              <a:buClr>
                <a:srgbClr val="111617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b="1" u="heavy" spc="-1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Infinite</a:t>
            </a:r>
            <a:r>
              <a:rPr sz="2800" b="1" u="heavy" spc="3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infinite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loop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created by omitting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the 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test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expression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as</a:t>
            </a:r>
            <a:r>
              <a:rPr sz="2800" spc="6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shown:</a:t>
            </a:r>
            <a:endParaRPr sz="2800">
              <a:latin typeface="Calibri"/>
              <a:cs typeface="Calibri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  <a:tabLst>
                <a:tab pos="2420620" algn="l"/>
              </a:tabLst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for(j=25;	;--j)</a:t>
            </a:r>
            <a:endParaRPr sz="2800">
              <a:latin typeface="Calibri"/>
              <a:cs typeface="Calibri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cout&lt;&lt;“an infinite 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for</a:t>
            </a:r>
            <a:r>
              <a:rPr sz="2800" spc="80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loop”;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844550" marR="1151255" indent="-832485">
              <a:lnSpc>
                <a:spcPct val="117900"/>
              </a:lnSpc>
              <a:tabLst>
                <a:tab pos="1703070" algn="l"/>
              </a:tabLst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infinite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loop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also be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created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as: 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for(</a:t>
            </a:r>
            <a:r>
              <a:rPr sz="2800" spc="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;	;</a:t>
            </a:r>
            <a:r>
              <a:rPr sz="2800" spc="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cout&lt;&lt;“endless 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for</a:t>
            </a:r>
            <a:r>
              <a:rPr sz="2800" spc="70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loop”;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489" y="298379"/>
            <a:ext cx="7289165" cy="298094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825"/>
              </a:spcBef>
              <a:buClr>
                <a:srgbClr val="111617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b="1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Empty </a:t>
            </a:r>
            <a:r>
              <a:rPr sz="2800" b="1" u="heavy" spc="-1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Calibri"/>
                <a:cs typeface="Calibri"/>
              </a:rPr>
              <a:t>loop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If a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loop does not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contain </a:t>
            </a:r>
            <a:r>
              <a:rPr sz="2400" spc="-20" dirty="0">
                <a:solidFill>
                  <a:srgbClr val="313543"/>
                </a:solidFill>
                <a:latin typeface="Calibri"/>
                <a:cs typeface="Calibri"/>
              </a:rPr>
              <a:t>any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statement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in its </a:t>
            </a:r>
            <a:r>
              <a:rPr sz="2400" spc="-25" dirty="0">
                <a:solidFill>
                  <a:srgbClr val="313543"/>
                </a:solidFill>
                <a:latin typeface="Calibri"/>
                <a:cs typeface="Calibri"/>
              </a:rPr>
              <a:t>loop-body,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it  is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said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empty</a:t>
            </a:r>
            <a:r>
              <a:rPr sz="2400" spc="-3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loop: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 dirty="0">
              <a:latin typeface="Calibri"/>
              <a:cs typeface="Calibri"/>
            </a:endParaRPr>
          </a:p>
          <a:p>
            <a:pPr marL="12700" marR="10795">
              <a:lnSpc>
                <a:spcPct val="100000"/>
              </a:lnSpc>
              <a:tabLst>
                <a:tab pos="1651000" algn="l"/>
              </a:tabLst>
            </a:pP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put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semicolon after </a:t>
            </a:r>
            <a:r>
              <a:rPr sz="2400" spc="-20" dirty="0">
                <a:solidFill>
                  <a:srgbClr val="313543"/>
                </a:solidFill>
                <a:latin typeface="Calibri"/>
                <a:cs typeface="Calibri"/>
              </a:rPr>
              <a:t>for’s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parenthesis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repeats only  </a:t>
            </a:r>
            <a:r>
              <a:rPr sz="2400" spc="-20" dirty="0">
                <a:solidFill>
                  <a:srgbClr val="313543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counting	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variable.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And if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put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block of  </a:t>
            </a:r>
            <a:r>
              <a:rPr sz="2400" spc="-15" dirty="0">
                <a:solidFill>
                  <a:srgbClr val="313543"/>
                </a:solidFill>
                <a:latin typeface="Calibri"/>
                <a:cs typeface="Calibri"/>
              </a:rPr>
              <a:t>statements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after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loop,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it is </a:t>
            </a:r>
            <a:r>
              <a:rPr sz="2400" spc="-10" dirty="0">
                <a:solidFill>
                  <a:srgbClr val="313543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part of </a:t>
            </a:r>
            <a:r>
              <a:rPr sz="2400" spc="-20" dirty="0">
                <a:solidFill>
                  <a:srgbClr val="313543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loop.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489" y="4129277"/>
            <a:ext cx="3493135" cy="13512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844550" algn="l"/>
              </a:tabLst>
            </a:pPr>
            <a:r>
              <a:rPr sz="2400" spc="5" dirty="0">
                <a:solidFill>
                  <a:srgbClr val="313543"/>
                </a:solidFill>
                <a:latin typeface="Calibri"/>
                <a:cs typeface="Calibri"/>
              </a:rPr>
              <a:t>e.g.	</a:t>
            </a: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for(i=0;i&lt;10;++i);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4455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313543"/>
                </a:solidFill>
                <a:latin typeface="Calibri"/>
                <a:cs typeface="Calibri"/>
              </a:rPr>
              <a:t>cout&lt;&lt;“i=“&lt;&lt;i&lt;&lt;endl;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0489" y="5531307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13543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77867" y="3974591"/>
            <a:ext cx="4203700" cy="1567180"/>
            <a:chOff x="4277867" y="3974591"/>
            <a:chExt cx="4203700" cy="1567180"/>
          </a:xfrm>
        </p:grpSpPr>
        <p:sp>
          <p:nvSpPr>
            <p:cNvPr id="6" name="object 6"/>
            <p:cNvSpPr/>
            <p:nvPr/>
          </p:nvSpPr>
          <p:spPr>
            <a:xfrm>
              <a:off x="4277867" y="4264151"/>
              <a:ext cx="1427988" cy="362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8461" y="4360290"/>
              <a:ext cx="1181100" cy="120650"/>
            </a:xfrm>
            <a:custGeom>
              <a:avLst/>
              <a:gdLst/>
              <a:ahLst/>
              <a:cxnLst/>
              <a:rect l="l" t="t" r="r" b="b"/>
              <a:pathLst>
                <a:path w="118110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3" y="111886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4"/>
                  </a:lnTo>
                  <a:lnTo>
                    <a:pt x="25653" y="73024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118110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4"/>
                  </a:lnTo>
                  <a:lnTo>
                    <a:pt x="73496" y="73024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1181100" h="120650">
                  <a:moveTo>
                    <a:pt x="1181100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4"/>
                  </a:lnTo>
                  <a:lnTo>
                    <a:pt x="1181100" y="73024"/>
                  </a:lnTo>
                  <a:lnTo>
                    <a:pt x="1181100" y="47116"/>
                  </a:lnTo>
                  <a:close/>
                </a:path>
                <a:path w="118110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118110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118110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9367" y="5178551"/>
              <a:ext cx="1427988" cy="362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961" y="5274690"/>
              <a:ext cx="1181100" cy="120650"/>
            </a:xfrm>
            <a:custGeom>
              <a:avLst/>
              <a:gdLst/>
              <a:ahLst/>
              <a:cxnLst/>
              <a:rect l="l" t="t" r="r" b="b"/>
              <a:pathLst>
                <a:path w="1181100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10" y="14351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118110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1181100" h="120650">
                  <a:moveTo>
                    <a:pt x="1181100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181100" y="73025"/>
                  </a:lnTo>
                  <a:lnTo>
                    <a:pt x="1181100" y="47117"/>
                  </a:lnTo>
                  <a:close/>
                </a:path>
                <a:path w="118110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1181100" h="12065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1181100" h="12065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7295" y="3994403"/>
              <a:ext cx="2654807" cy="786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7107" y="3974591"/>
              <a:ext cx="2663951" cy="885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7400" y="4038599"/>
              <a:ext cx="2514600" cy="646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67400" y="4038600"/>
            <a:ext cx="2514600" cy="646430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86740" marR="147955" indent="-43307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The semicolon </a:t>
            </a:r>
            <a:r>
              <a:rPr sz="1800" dirty="0">
                <a:latin typeface="Calibri"/>
                <a:cs typeface="Calibri"/>
              </a:rPr>
              <a:t>ends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loop </a:t>
            </a:r>
            <a:r>
              <a:rPr sz="1800" spc="-10" dirty="0">
                <a:latin typeface="Calibri"/>
                <a:cs typeface="Calibri"/>
              </a:rPr>
              <a:t>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30696" y="4888991"/>
            <a:ext cx="2664460" cy="1160145"/>
            <a:chOff x="6330696" y="4888991"/>
            <a:chExt cx="2664460" cy="1160145"/>
          </a:xfrm>
        </p:grpSpPr>
        <p:sp>
          <p:nvSpPr>
            <p:cNvPr id="15" name="object 15"/>
            <p:cNvSpPr/>
            <p:nvPr/>
          </p:nvSpPr>
          <p:spPr>
            <a:xfrm>
              <a:off x="6330696" y="4908803"/>
              <a:ext cx="2654807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70320" y="4888991"/>
              <a:ext cx="2624328" cy="11597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0800" y="4952999"/>
              <a:ext cx="2514600" cy="923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00800" y="4953000"/>
            <a:ext cx="2514600" cy="923925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73990" marR="167640" indent="-635"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body of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loop.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empty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187452"/>
            <a:ext cx="5113020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194" y="301497"/>
            <a:ext cx="44786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DO…WHILE</a:t>
            </a:r>
            <a:r>
              <a:rPr sz="3900" b="0" u="heavy" spc="-80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 </a:t>
            </a:r>
            <a:r>
              <a:rPr sz="3900" b="0" u="heavy" spc="-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LOOP</a:t>
            </a:r>
            <a:endParaRPr sz="39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7111" y="859536"/>
            <a:ext cx="5645150" cy="3671570"/>
            <a:chOff x="1277111" y="859536"/>
            <a:chExt cx="5645150" cy="3671570"/>
          </a:xfrm>
        </p:grpSpPr>
        <p:sp>
          <p:nvSpPr>
            <p:cNvPr id="5" name="object 5"/>
            <p:cNvSpPr/>
            <p:nvPr/>
          </p:nvSpPr>
          <p:spPr>
            <a:xfrm>
              <a:off x="1277111" y="859536"/>
              <a:ext cx="4518660" cy="96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1487" y="2735580"/>
              <a:ext cx="4160519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3075" y="3741419"/>
              <a:ext cx="4242816" cy="789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6897" y="1380713"/>
            <a:ext cx="6484620" cy="382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622935" indent="-295910">
              <a:lnSpc>
                <a:spcPct val="117900"/>
              </a:lnSpc>
              <a:spcBef>
                <a:spcPts val="105"/>
              </a:spcBef>
              <a:buClr>
                <a:srgbClr val="313543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syntax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10" dirty="0">
                <a:latin typeface="Calibri"/>
                <a:cs typeface="Calibri"/>
              </a:rPr>
              <a:t>do-while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C:  do</a:t>
            </a:r>
            <a:endParaRPr sz="2800">
              <a:latin typeface="Calibri"/>
              <a:cs typeface="Calibri"/>
            </a:endParaRPr>
          </a:p>
          <a:p>
            <a:pPr marL="844550">
              <a:lnSpc>
                <a:spcPct val="100000"/>
              </a:lnSpc>
            </a:pPr>
            <a:r>
              <a:rPr sz="2800" b="1" i="1" spc="-20" dirty="0">
                <a:solidFill>
                  <a:srgbClr val="CCB400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while (</a:t>
            </a:r>
            <a:r>
              <a:rPr sz="2800" b="1" spc="-5" dirty="0">
                <a:solidFill>
                  <a:srgbClr val="6F2C1C"/>
                </a:solidFill>
                <a:latin typeface="Calibri"/>
                <a:cs typeface="Calibri"/>
              </a:rPr>
              <a:t>loop </a:t>
            </a:r>
            <a:r>
              <a:rPr sz="2800" b="1" spc="-10" dirty="0">
                <a:solidFill>
                  <a:srgbClr val="6F2C1C"/>
                </a:solidFill>
                <a:latin typeface="Calibri"/>
                <a:cs typeface="Calibri"/>
              </a:rPr>
              <a:t>repetition</a:t>
            </a:r>
            <a:r>
              <a:rPr sz="2800" b="1" spc="40" dirty="0">
                <a:solidFill>
                  <a:srgbClr val="6F2C1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C1C"/>
                </a:solidFill>
                <a:latin typeface="Calibri"/>
                <a:cs typeface="Calibri"/>
              </a:rPr>
              <a:t>condition</a:t>
            </a:r>
            <a:r>
              <a:rPr sz="2800" spc="-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13543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b="1" i="1" spc="-20" dirty="0">
                <a:solidFill>
                  <a:srgbClr val="CCB400"/>
                </a:solidFill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13543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6F2C1C"/>
                </a:solidFill>
                <a:latin typeface="Calibri"/>
                <a:cs typeface="Calibri"/>
              </a:rPr>
              <a:t>loop repetition </a:t>
            </a:r>
            <a:r>
              <a:rPr sz="2800" b="1" spc="-5" dirty="0">
                <a:solidFill>
                  <a:srgbClr val="6F2C1C"/>
                </a:solidFill>
                <a:latin typeface="Calibri"/>
                <a:cs typeface="Calibri"/>
              </a:rPr>
              <a:t>condition </a:t>
            </a:r>
            <a:r>
              <a:rPr sz="2800" spc="-5" dirty="0">
                <a:latin typeface="Calibri"/>
                <a:cs typeface="Calibri"/>
              </a:rPr>
              <a:t>is true,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</a:pPr>
            <a:r>
              <a:rPr sz="2800" b="1" i="1" spc="-20" dirty="0">
                <a:solidFill>
                  <a:srgbClr val="CCB400"/>
                </a:solidFill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repeated.</a:t>
            </a:r>
            <a:endParaRPr sz="28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605"/>
              </a:spcBef>
              <a:buClr>
                <a:srgbClr val="313543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10" dirty="0">
                <a:latin typeface="Calibri"/>
                <a:cs typeface="Calibri"/>
              </a:rPr>
              <a:t>Otherwise, </a:t>
            </a:r>
            <a:r>
              <a:rPr sz="2800" spc="-5" dirty="0">
                <a:latin typeface="Calibri"/>
                <a:cs typeface="Calibri"/>
              </a:rPr>
              <a:t>the loop 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exited.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sp>
          <p:nvSpPr>
            <p:cNvPr id="3" name="object 3"/>
            <p:cNvSpPr/>
            <p:nvPr/>
          </p:nvSpPr>
          <p:spPr>
            <a:xfrm>
              <a:off x="1132332" y="202692"/>
              <a:ext cx="2557272" cy="1106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9512" y="874775"/>
              <a:ext cx="5734812" cy="96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8187" y="202692"/>
              <a:ext cx="4433316" cy="11064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316484"/>
            <a:ext cx="56953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u="heavy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Logic of a do…while</a:t>
            </a:r>
            <a:r>
              <a:rPr sz="3900" b="0" u="heavy" spc="-10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 </a:t>
            </a:r>
            <a:r>
              <a:rPr sz="3900" b="0" u="heavy" spc="-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loop</a:t>
            </a:r>
            <a:endParaRPr sz="390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8540" y="1696973"/>
            <a:ext cx="2231390" cy="2596515"/>
            <a:chOff x="3558540" y="1696973"/>
            <a:chExt cx="2231390" cy="2596515"/>
          </a:xfrm>
        </p:grpSpPr>
        <p:sp>
          <p:nvSpPr>
            <p:cNvPr id="8" name="object 8"/>
            <p:cNvSpPr/>
            <p:nvPr/>
          </p:nvSpPr>
          <p:spPr>
            <a:xfrm>
              <a:off x="3558540" y="2417063"/>
              <a:ext cx="435609" cy="1391920"/>
            </a:xfrm>
            <a:custGeom>
              <a:avLst/>
              <a:gdLst/>
              <a:ahLst/>
              <a:cxnLst/>
              <a:rect l="l" t="t" r="r" b="b"/>
              <a:pathLst>
                <a:path w="435610" h="1391920">
                  <a:moveTo>
                    <a:pt x="339089" y="64008"/>
                  </a:moveTo>
                  <a:lnTo>
                    <a:pt x="0" y="64008"/>
                  </a:lnTo>
                  <a:lnTo>
                    <a:pt x="0" y="1391412"/>
                  </a:lnTo>
                  <a:lnTo>
                    <a:pt x="244601" y="1391412"/>
                  </a:lnTo>
                  <a:lnTo>
                    <a:pt x="244601" y="1375410"/>
                  </a:lnTo>
                  <a:lnTo>
                    <a:pt x="32004" y="1375410"/>
                  </a:lnTo>
                  <a:lnTo>
                    <a:pt x="16001" y="1359408"/>
                  </a:lnTo>
                  <a:lnTo>
                    <a:pt x="32004" y="1359408"/>
                  </a:lnTo>
                  <a:lnTo>
                    <a:pt x="32004" y="96012"/>
                  </a:lnTo>
                  <a:lnTo>
                    <a:pt x="16001" y="96012"/>
                  </a:lnTo>
                  <a:lnTo>
                    <a:pt x="32004" y="80010"/>
                  </a:lnTo>
                  <a:lnTo>
                    <a:pt x="339089" y="80010"/>
                  </a:lnTo>
                  <a:lnTo>
                    <a:pt x="339089" y="64008"/>
                  </a:lnTo>
                  <a:close/>
                </a:path>
                <a:path w="435610" h="1391920">
                  <a:moveTo>
                    <a:pt x="32004" y="1359408"/>
                  </a:moveTo>
                  <a:lnTo>
                    <a:pt x="16001" y="1359408"/>
                  </a:lnTo>
                  <a:lnTo>
                    <a:pt x="32004" y="1375410"/>
                  </a:lnTo>
                  <a:lnTo>
                    <a:pt x="32004" y="1359408"/>
                  </a:lnTo>
                  <a:close/>
                </a:path>
                <a:path w="435610" h="1391920">
                  <a:moveTo>
                    <a:pt x="244601" y="1359408"/>
                  </a:moveTo>
                  <a:lnTo>
                    <a:pt x="32004" y="1359408"/>
                  </a:lnTo>
                  <a:lnTo>
                    <a:pt x="32004" y="1375410"/>
                  </a:lnTo>
                  <a:lnTo>
                    <a:pt x="244601" y="1375410"/>
                  </a:lnTo>
                  <a:lnTo>
                    <a:pt x="244601" y="1359408"/>
                  </a:lnTo>
                  <a:close/>
                </a:path>
                <a:path w="435610" h="1391920">
                  <a:moveTo>
                    <a:pt x="339089" y="0"/>
                  </a:moveTo>
                  <a:lnTo>
                    <a:pt x="339089" y="160020"/>
                  </a:lnTo>
                  <a:lnTo>
                    <a:pt x="415899" y="96012"/>
                  </a:lnTo>
                  <a:lnTo>
                    <a:pt x="355092" y="96012"/>
                  </a:lnTo>
                  <a:lnTo>
                    <a:pt x="355092" y="64008"/>
                  </a:lnTo>
                  <a:lnTo>
                    <a:pt x="415899" y="64008"/>
                  </a:lnTo>
                  <a:lnTo>
                    <a:pt x="339089" y="0"/>
                  </a:lnTo>
                  <a:close/>
                </a:path>
                <a:path w="435610" h="1391920">
                  <a:moveTo>
                    <a:pt x="32004" y="80010"/>
                  </a:moveTo>
                  <a:lnTo>
                    <a:pt x="16001" y="96012"/>
                  </a:lnTo>
                  <a:lnTo>
                    <a:pt x="32004" y="96012"/>
                  </a:lnTo>
                  <a:lnTo>
                    <a:pt x="32004" y="80010"/>
                  </a:lnTo>
                  <a:close/>
                </a:path>
                <a:path w="435610" h="1391920">
                  <a:moveTo>
                    <a:pt x="339089" y="80010"/>
                  </a:moveTo>
                  <a:lnTo>
                    <a:pt x="32004" y="80010"/>
                  </a:lnTo>
                  <a:lnTo>
                    <a:pt x="32004" y="96012"/>
                  </a:lnTo>
                  <a:lnTo>
                    <a:pt x="339089" y="96012"/>
                  </a:lnTo>
                  <a:lnTo>
                    <a:pt x="339089" y="80010"/>
                  </a:lnTo>
                  <a:close/>
                </a:path>
                <a:path w="435610" h="1391920">
                  <a:moveTo>
                    <a:pt x="415899" y="64008"/>
                  </a:moveTo>
                  <a:lnTo>
                    <a:pt x="355092" y="64008"/>
                  </a:lnTo>
                  <a:lnTo>
                    <a:pt x="355092" y="96012"/>
                  </a:lnTo>
                  <a:lnTo>
                    <a:pt x="415899" y="96012"/>
                  </a:lnTo>
                  <a:lnTo>
                    <a:pt x="435101" y="80010"/>
                  </a:lnTo>
                  <a:lnTo>
                    <a:pt x="415899" y="64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2380" y="3296411"/>
              <a:ext cx="1981200" cy="990600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990600" y="0"/>
                  </a:moveTo>
                  <a:lnTo>
                    <a:pt x="0" y="495300"/>
                  </a:lnTo>
                  <a:lnTo>
                    <a:pt x="990600" y="990600"/>
                  </a:lnTo>
                  <a:lnTo>
                    <a:pt x="1981200" y="495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2380" y="3296411"/>
              <a:ext cx="1981200" cy="990600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0" y="495300"/>
                  </a:moveTo>
                  <a:lnTo>
                    <a:pt x="990600" y="0"/>
                  </a:lnTo>
                  <a:lnTo>
                    <a:pt x="1981200" y="495300"/>
                  </a:lnTo>
                  <a:lnTo>
                    <a:pt x="990600" y="990600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3986" y="1696973"/>
              <a:ext cx="161290" cy="1599565"/>
            </a:xfrm>
            <a:custGeom>
              <a:avLst/>
              <a:gdLst/>
              <a:ahLst/>
              <a:cxnLst/>
              <a:rect l="l" t="t" r="r" b="b"/>
              <a:pathLst>
                <a:path w="161289" h="1599564">
                  <a:moveTo>
                    <a:pt x="160020" y="1503426"/>
                  </a:moveTo>
                  <a:lnTo>
                    <a:pt x="96050" y="1503286"/>
                  </a:lnTo>
                  <a:lnTo>
                    <a:pt x="97409" y="975360"/>
                  </a:lnTo>
                  <a:lnTo>
                    <a:pt x="65405" y="975360"/>
                  </a:lnTo>
                  <a:lnTo>
                    <a:pt x="64046" y="1503210"/>
                  </a:lnTo>
                  <a:lnTo>
                    <a:pt x="0" y="1503045"/>
                  </a:lnTo>
                  <a:lnTo>
                    <a:pt x="79756" y="1599184"/>
                  </a:lnTo>
                  <a:lnTo>
                    <a:pt x="146710" y="1519301"/>
                  </a:lnTo>
                  <a:lnTo>
                    <a:pt x="160020" y="1503426"/>
                  </a:lnTo>
                  <a:close/>
                </a:path>
                <a:path w="161289" h="1599564">
                  <a:moveTo>
                    <a:pt x="161290" y="513588"/>
                  </a:moveTo>
                  <a:lnTo>
                    <a:pt x="97282" y="513588"/>
                  </a:lnTo>
                  <a:lnTo>
                    <a:pt x="97282" y="0"/>
                  </a:lnTo>
                  <a:lnTo>
                    <a:pt x="65278" y="0"/>
                  </a:lnTo>
                  <a:lnTo>
                    <a:pt x="65278" y="513588"/>
                  </a:lnTo>
                  <a:lnTo>
                    <a:pt x="1270" y="513588"/>
                  </a:lnTo>
                  <a:lnTo>
                    <a:pt x="81280" y="609600"/>
                  </a:lnTo>
                  <a:lnTo>
                    <a:pt x="147955" y="529590"/>
                  </a:lnTo>
                  <a:lnTo>
                    <a:pt x="161290" y="5135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92879" y="2305811"/>
            <a:ext cx="1600200" cy="381000"/>
          </a:xfrm>
          <a:prstGeom prst="rect">
            <a:avLst/>
          </a:prstGeom>
          <a:solidFill>
            <a:srgbClr val="FFCC99"/>
          </a:solidFill>
          <a:ln w="1219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290"/>
              </a:spcBef>
            </a:pPr>
            <a:r>
              <a:rPr sz="1800" b="1" spc="-7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6591" y="4267961"/>
            <a:ext cx="160020" cy="914400"/>
          </a:xfrm>
          <a:custGeom>
            <a:avLst/>
            <a:gdLst/>
            <a:ahLst/>
            <a:cxnLst/>
            <a:rect l="l" t="t" r="r" b="b"/>
            <a:pathLst>
              <a:path w="160020" h="914400">
                <a:moveTo>
                  <a:pt x="64008" y="818388"/>
                </a:moveTo>
                <a:lnTo>
                  <a:pt x="0" y="818388"/>
                </a:lnTo>
                <a:lnTo>
                  <a:pt x="80010" y="914400"/>
                </a:lnTo>
                <a:lnTo>
                  <a:pt x="146685" y="834389"/>
                </a:lnTo>
                <a:lnTo>
                  <a:pt x="64008" y="834389"/>
                </a:lnTo>
                <a:lnTo>
                  <a:pt x="64008" y="818388"/>
                </a:lnTo>
                <a:close/>
              </a:path>
              <a:path w="160020" h="914400">
                <a:moveTo>
                  <a:pt x="96012" y="0"/>
                </a:moveTo>
                <a:lnTo>
                  <a:pt x="64008" y="0"/>
                </a:lnTo>
                <a:lnTo>
                  <a:pt x="64008" y="834389"/>
                </a:lnTo>
                <a:lnTo>
                  <a:pt x="96012" y="834389"/>
                </a:lnTo>
                <a:lnTo>
                  <a:pt x="96012" y="0"/>
                </a:lnTo>
                <a:close/>
              </a:path>
              <a:path w="160020" h="914400">
                <a:moveTo>
                  <a:pt x="160020" y="818388"/>
                </a:moveTo>
                <a:lnTo>
                  <a:pt x="96012" y="818388"/>
                </a:lnTo>
                <a:lnTo>
                  <a:pt x="96012" y="834389"/>
                </a:lnTo>
                <a:lnTo>
                  <a:pt x="146685" y="834389"/>
                </a:lnTo>
                <a:lnTo>
                  <a:pt x="160020" y="818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4289" y="2978022"/>
            <a:ext cx="2260600" cy="174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2A363B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1221740" marR="33655" indent="38100" algn="r">
              <a:lnSpc>
                <a:spcPct val="100000"/>
              </a:lnSpc>
              <a:spcBef>
                <a:spcPts val="1914"/>
              </a:spcBef>
            </a:pPr>
            <a:r>
              <a:rPr sz="1800" b="1" spc="-95" dirty="0">
                <a:latin typeface="Arial"/>
                <a:cs typeface="Arial"/>
              </a:rPr>
              <a:t>cond</a:t>
            </a:r>
            <a:r>
              <a:rPr sz="1800" b="1" spc="-85" dirty="0">
                <a:latin typeface="Arial"/>
                <a:cs typeface="Arial"/>
              </a:rPr>
              <a:t>iti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65" dirty="0">
                <a:latin typeface="Arial"/>
                <a:cs typeface="Arial"/>
              </a:rPr>
              <a:t>n  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-95" dirty="0">
                <a:latin typeface="Arial"/>
                <a:cs typeface="Arial"/>
              </a:rPr>
              <a:t>v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55" dirty="0">
                <a:latin typeface="Arial"/>
                <a:cs typeface="Arial"/>
              </a:rPr>
              <a:t>uat</a:t>
            </a:r>
            <a:r>
              <a:rPr sz="1800" b="1" spc="-5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b="1" spc="-90" dirty="0">
                <a:solidFill>
                  <a:srgbClr val="2A363B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2A363B"/>
                </a:solidFill>
                <a:latin typeface="Arial"/>
                <a:cs typeface="Arial"/>
              </a:rPr>
              <a:t>a</a:t>
            </a:r>
            <a:r>
              <a:rPr sz="1800" b="1" spc="-100" dirty="0">
                <a:solidFill>
                  <a:srgbClr val="2A363B"/>
                </a:solidFill>
                <a:latin typeface="Arial"/>
                <a:cs typeface="Arial"/>
              </a:rPr>
              <a:t>l</a:t>
            </a:r>
            <a:r>
              <a:rPr sz="1800" b="1" spc="-55" dirty="0">
                <a:solidFill>
                  <a:srgbClr val="2A363B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3" y="359663"/>
            <a:ext cx="2932176" cy="10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64261"/>
            <a:ext cx="2345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EX</a:t>
            </a:r>
            <a:r>
              <a:rPr sz="3600" b="0" u="heavy" spc="-1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A</a:t>
            </a:r>
            <a:r>
              <a:rPr sz="36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MPL</a:t>
            </a:r>
            <a:r>
              <a:rPr sz="3600" b="0" u="heavy" spc="-1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E</a:t>
            </a:r>
            <a:r>
              <a:rPr sz="36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:</a:t>
            </a:r>
            <a:endParaRPr sz="36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5044" y="979932"/>
            <a:ext cx="6652259" cy="5547360"/>
            <a:chOff x="1495044" y="979932"/>
            <a:chExt cx="6652259" cy="5547360"/>
          </a:xfrm>
        </p:grpSpPr>
        <p:sp>
          <p:nvSpPr>
            <p:cNvPr id="5" name="object 5"/>
            <p:cNvSpPr/>
            <p:nvPr/>
          </p:nvSpPr>
          <p:spPr>
            <a:xfrm>
              <a:off x="1495044" y="979932"/>
              <a:ext cx="2383535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2696" y="1865376"/>
              <a:ext cx="1054607" cy="454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1276" y="1808988"/>
              <a:ext cx="914400" cy="47183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62800" y="1909572"/>
              <a:ext cx="914400" cy="44013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36369" y="1448561"/>
            <a:ext cx="4203700" cy="4800600"/>
          </a:xfrm>
          <a:prstGeom prst="rect">
            <a:avLst/>
          </a:prstGeom>
          <a:solidFill>
            <a:srgbClr val="FFFFFF"/>
          </a:solidFill>
          <a:ln w="25907">
            <a:solidFill>
              <a:srgbClr val="8BAC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2465"/>
              </a:lnSpc>
            </a:pPr>
            <a:r>
              <a:rPr sz="2200" b="1" spc="-15" dirty="0">
                <a:latin typeface="Calibri"/>
                <a:cs typeface="Calibri"/>
              </a:rPr>
              <a:t>//program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display</a:t>
            </a:r>
            <a:r>
              <a:rPr sz="2200" b="1" spc="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counting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ts val="2510"/>
              </a:lnSpc>
            </a:pPr>
            <a:r>
              <a:rPr sz="2200" b="1" spc="-15" dirty="0">
                <a:latin typeface="Calibri"/>
                <a:cs typeface="Calibri"/>
              </a:rPr>
              <a:t>from </a:t>
            </a:r>
            <a:r>
              <a:rPr sz="2200" b="1" spc="-5" dirty="0">
                <a:latin typeface="Calibri"/>
                <a:cs typeface="Calibri"/>
              </a:rPr>
              <a:t>1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10 using do-while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loop.</a:t>
            </a:r>
            <a:endParaRPr sz="2200">
              <a:latin typeface="Calibri"/>
              <a:cs typeface="Calibri"/>
            </a:endParaRPr>
          </a:p>
          <a:p>
            <a:pPr marL="172720" marR="1564005">
              <a:lnSpc>
                <a:spcPct val="112700"/>
              </a:lnSpc>
            </a:pPr>
            <a:r>
              <a:rPr sz="2200" spc="-10" dirty="0">
                <a:latin typeface="Calibri"/>
                <a:cs typeface="Calibri"/>
              </a:rPr>
              <a:t>#include&lt;iostream.h&gt;  void</a:t>
            </a:r>
            <a:r>
              <a:rPr sz="2200" spc="-5" dirty="0">
                <a:latin typeface="Calibri"/>
                <a:cs typeface="Calibri"/>
              </a:rPr>
              <a:t> main()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35"/>
              </a:spcBef>
            </a:pP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i=1;</a:t>
            </a:r>
            <a:endParaRPr sz="2200">
              <a:latin typeface="Calibri"/>
              <a:cs typeface="Calibri"/>
            </a:endParaRPr>
          </a:p>
          <a:p>
            <a:pPr marL="172720" marR="2179955" indent="63500">
              <a:lnSpc>
                <a:spcPts val="2380"/>
              </a:lnSpc>
              <a:spcBef>
                <a:spcPts val="635"/>
              </a:spcBef>
            </a:pPr>
            <a:r>
              <a:rPr sz="2200" spc="-5" dirty="0">
                <a:latin typeface="Calibri"/>
                <a:cs typeface="Calibri"/>
              </a:rPr>
              <a:t>//do-while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loop  </a:t>
            </a:r>
            <a:r>
              <a:rPr sz="2200" spc="-10" dirty="0"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29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35"/>
              </a:spcBef>
            </a:pPr>
            <a:r>
              <a:rPr sz="2200" spc="-10" dirty="0">
                <a:latin typeface="Calibri"/>
                <a:cs typeface="Calibri"/>
              </a:rPr>
              <a:t>cout&lt;&lt;“\n”&lt;&lt;i;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Calibri"/>
                <a:cs typeface="Calibri"/>
              </a:rPr>
              <a:t>i++;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35"/>
              </a:spcBef>
            </a:pPr>
            <a:r>
              <a:rPr sz="2200" spc="-5" dirty="0">
                <a:latin typeface="Calibri"/>
                <a:cs typeface="Calibri"/>
              </a:rPr>
              <a:t>}while(i&lt;=10);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335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1909572"/>
            <a:ext cx="914400" cy="4401820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latin typeface="Book Antiqua"/>
                <a:cs typeface="Book Antiqua"/>
              </a:rPr>
              <a:t>1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Book Antiqua"/>
                <a:cs typeface="Book Antiqua"/>
              </a:rPr>
              <a:t>2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3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4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5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6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Book Antiqua"/>
                <a:cs typeface="Book Antiqua"/>
              </a:rPr>
              <a:t>7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8</a:t>
            </a:r>
            <a:endParaRPr sz="2800">
              <a:latin typeface="Book Antiqua"/>
              <a:cs typeface="Book Antiqua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9</a:t>
            </a:r>
            <a:endParaRPr sz="2800">
              <a:latin typeface="Book Antiqua"/>
              <a:cs typeface="Book Antiqua"/>
            </a:endParaRPr>
          </a:p>
          <a:p>
            <a:pPr marL="635" algn="ctr">
              <a:lnSpc>
                <a:spcPct val="100000"/>
              </a:lnSpc>
            </a:pPr>
            <a:r>
              <a:rPr sz="2800" dirty="0">
                <a:latin typeface="Book Antiqua"/>
                <a:cs typeface="Book Antiqua"/>
              </a:rPr>
              <a:t>10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1461" y="1307338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Book Antiqua"/>
                <a:cs typeface="Book Antiqua"/>
              </a:rPr>
              <a:t>O</a:t>
            </a:r>
            <a:r>
              <a:rPr sz="2400" b="1" spc="5" dirty="0">
                <a:latin typeface="Book Antiqua"/>
                <a:cs typeface="Book Antiqua"/>
              </a:rPr>
              <a:t>U</a:t>
            </a:r>
            <a:r>
              <a:rPr sz="2400" b="1" dirty="0">
                <a:latin typeface="Book Antiqua"/>
                <a:cs typeface="Book Antiqua"/>
              </a:rPr>
              <a:t>TPUT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5" y="339852"/>
            <a:ext cx="4832604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66471"/>
            <a:ext cx="41332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u="heavy" spc="-10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NESTED</a:t>
            </a:r>
            <a:r>
              <a:rPr sz="4300" b="0" u="heavy" spc="-7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 </a:t>
            </a:r>
            <a:r>
              <a:rPr sz="4300" b="0" u="heavy" spc="-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LOOPS</a:t>
            </a:r>
            <a:endParaRPr sz="43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1996" y="1080516"/>
            <a:ext cx="5988050" cy="1515110"/>
            <a:chOff x="1491996" y="1080516"/>
            <a:chExt cx="5988050" cy="1515110"/>
          </a:xfrm>
        </p:grpSpPr>
        <p:sp>
          <p:nvSpPr>
            <p:cNvPr id="5" name="object 5"/>
            <p:cNvSpPr/>
            <p:nvPr/>
          </p:nvSpPr>
          <p:spPr>
            <a:xfrm>
              <a:off x="1491996" y="1080516"/>
              <a:ext cx="4177284" cy="102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5063" y="1379220"/>
              <a:ext cx="201472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8356" y="1805940"/>
              <a:ext cx="2122932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2889" y="1457909"/>
            <a:ext cx="7067550" cy="138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95"/>
              </a:spcBef>
              <a:buClr>
                <a:srgbClr val="111617"/>
              </a:buClr>
              <a:buSzPct val="80357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15" dirty="0">
                <a:latin typeface="Calibri"/>
                <a:cs typeface="Calibri"/>
              </a:rPr>
              <a:t>Nested </a:t>
            </a:r>
            <a:r>
              <a:rPr sz="2800" spc="-10" dirty="0">
                <a:latin typeface="Calibri"/>
                <a:cs typeface="Calibri"/>
              </a:rPr>
              <a:t>loops </a:t>
            </a:r>
            <a:r>
              <a:rPr sz="2800" spc="-15" dirty="0">
                <a:latin typeface="Calibri"/>
                <a:cs typeface="Calibri"/>
              </a:rPr>
              <a:t>consist </a:t>
            </a:r>
            <a:r>
              <a:rPr sz="2800" spc="-5" dirty="0">
                <a:latin typeface="Calibri"/>
                <a:cs typeface="Calibri"/>
              </a:rPr>
              <a:t>of an </a:t>
            </a:r>
            <a:r>
              <a:rPr sz="2800" b="1" spc="-15" dirty="0">
                <a:solidFill>
                  <a:srgbClr val="6F2C1C"/>
                </a:solidFill>
                <a:latin typeface="Calibri"/>
                <a:cs typeface="Calibri"/>
              </a:rPr>
              <a:t>outer </a:t>
            </a:r>
            <a:r>
              <a:rPr sz="2800" b="1" spc="-5" dirty="0">
                <a:solidFill>
                  <a:srgbClr val="6F2C1C"/>
                </a:solidFill>
                <a:latin typeface="Calibri"/>
                <a:cs typeface="Calibri"/>
              </a:rPr>
              <a:t>loop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one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b="1" spc="-5" dirty="0">
                <a:solidFill>
                  <a:srgbClr val="6F2C1C"/>
                </a:solidFill>
                <a:latin typeface="Calibri"/>
                <a:cs typeface="Calibri"/>
              </a:rPr>
              <a:t>inner</a:t>
            </a:r>
            <a:r>
              <a:rPr sz="2800" b="1" spc="40" dirty="0">
                <a:solidFill>
                  <a:srgbClr val="6F2C1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C1C"/>
                </a:solidFill>
                <a:latin typeface="Calibri"/>
                <a:cs typeface="Calibri"/>
              </a:rPr>
              <a:t>loops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605"/>
              </a:spcBef>
            </a:pPr>
            <a:r>
              <a:rPr sz="2800" b="1" dirty="0">
                <a:latin typeface="Calibri"/>
                <a:cs typeface="Calibri"/>
              </a:rPr>
              <a:t>e.g.</a:t>
            </a:r>
            <a:r>
              <a:rPr sz="280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994" y="2813781"/>
            <a:ext cx="3562350" cy="2541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(i=1;i&lt;=</a:t>
            </a:r>
            <a:r>
              <a:rPr lang="en-US" sz="2800" spc="-5" dirty="0">
                <a:latin typeface="Calibri"/>
                <a:cs typeface="Calibri"/>
              </a:rPr>
              <a:t>5</a:t>
            </a:r>
            <a:r>
              <a:rPr sz="2800" spc="-5" dirty="0">
                <a:latin typeface="Calibri"/>
                <a:cs typeface="Calibri"/>
              </a:rPr>
              <a:t>;i++){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Calibri"/>
                <a:cs typeface="Calibri"/>
              </a:rPr>
              <a:t>for(j=1;j&lt;=</a:t>
            </a:r>
            <a:r>
              <a:rPr lang="en-US" sz="28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;j++){</a:t>
            </a:r>
            <a:endParaRPr sz="28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889" y="5406338"/>
            <a:ext cx="687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111617"/>
              </a:buClr>
              <a:buSzPct val="80357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above </a:t>
            </a:r>
            <a:r>
              <a:rPr sz="2800" spc="-5" dirty="0">
                <a:latin typeface="Calibri"/>
                <a:cs typeface="Calibri"/>
              </a:rPr>
              <a:t>loop will </a:t>
            </a:r>
            <a:r>
              <a:rPr sz="2800" spc="-10" dirty="0">
                <a:latin typeface="Calibri"/>
                <a:cs typeface="Calibri"/>
              </a:rPr>
              <a:t>run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lang="en-US" sz="2800" spc="-5" dirty="0">
                <a:latin typeface="Calibri"/>
                <a:cs typeface="Calibri"/>
              </a:rPr>
              <a:t>5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lang="en-US" sz="2800" spc="-5" dirty="0">
                <a:latin typeface="Calibri"/>
                <a:cs typeface="Calibri"/>
              </a:rPr>
              <a:t>3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iterations.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18849" y="4026344"/>
            <a:ext cx="2667000" cy="483234"/>
            <a:chOff x="5018849" y="4026344"/>
            <a:chExt cx="2667000" cy="483234"/>
          </a:xfrm>
        </p:grpSpPr>
        <p:sp>
          <p:nvSpPr>
            <p:cNvPr id="12" name="object 12"/>
            <p:cNvSpPr/>
            <p:nvPr/>
          </p:nvSpPr>
          <p:spPr>
            <a:xfrm>
              <a:off x="5031866" y="4039362"/>
              <a:ext cx="2640965" cy="457200"/>
            </a:xfrm>
            <a:custGeom>
              <a:avLst/>
              <a:gdLst/>
              <a:ahLst/>
              <a:cxnLst/>
              <a:rect l="l" t="t" r="r" b="b"/>
              <a:pathLst>
                <a:path w="2640965" h="457200">
                  <a:moveTo>
                    <a:pt x="2564511" y="0"/>
                  </a:moveTo>
                  <a:lnTo>
                    <a:pt x="988695" y="0"/>
                  </a:lnTo>
                  <a:lnTo>
                    <a:pt x="959054" y="5994"/>
                  </a:lnTo>
                  <a:lnTo>
                    <a:pt x="934831" y="22336"/>
                  </a:lnTo>
                  <a:lnTo>
                    <a:pt x="918489" y="46559"/>
                  </a:lnTo>
                  <a:lnTo>
                    <a:pt x="912495" y="76200"/>
                  </a:lnTo>
                  <a:lnTo>
                    <a:pt x="912495" y="266700"/>
                  </a:lnTo>
                  <a:lnTo>
                    <a:pt x="0" y="302894"/>
                  </a:lnTo>
                  <a:lnTo>
                    <a:pt x="912495" y="381000"/>
                  </a:lnTo>
                  <a:lnTo>
                    <a:pt x="918489" y="410640"/>
                  </a:lnTo>
                  <a:lnTo>
                    <a:pt x="934831" y="434863"/>
                  </a:lnTo>
                  <a:lnTo>
                    <a:pt x="959054" y="451205"/>
                  </a:lnTo>
                  <a:lnTo>
                    <a:pt x="988695" y="457200"/>
                  </a:lnTo>
                  <a:lnTo>
                    <a:pt x="2564511" y="457200"/>
                  </a:lnTo>
                  <a:lnTo>
                    <a:pt x="2594151" y="451205"/>
                  </a:lnTo>
                  <a:lnTo>
                    <a:pt x="2618374" y="434863"/>
                  </a:lnTo>
                  <a:lnTo>
                    <a:pt x="2634716" y="410640"/>
                  </a:lnTo>
                  <a:lnTo>
                    <a:pt x="2640711" y="381000"/>
                  </a:lnTo>
                  <a:lnTo>
                    <a:pt x="2640711" y="76200"/>
                  </a:lnTo>
                  <a:lnTo>
                    <a:pt x="2634716" y="46559"/>
                  </a:lnTo>
                  <a:lnTo>
                    <a:pt x="2618374" y="22336"/>
                  </a:lnTo>
                  <a:lnTo>
                    <a:pt x="2594151" y="5994"/>
                  </a:lnTo>
                  <a:lnTo>
                    <a:pt x="2564511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1866" y="4039362"/>
              <a:ext cx="2640965" cy="457200"/>
            </a:xfrm>
            <a:custGeom>
              <a:avLst/>
              <a:gdLst/>
              <a:ahLst/>
              <a:cxnLst/>
              <a:rect l="l" t="t" r="r" b="b"/>
              <a:pathLst>
                <a:path w="2640965" h="457200">
                  <a:moveTo>
                    <a:pt x="912495" y="76200"/>
                  </a:moveTo>
                  <a:lnTo>
                    <a:pt x="918489" y="46559"/>
                  </a:lnTo>
                  <a:lnTo>
                    <a:pt x="934831" y="22336"/>
                  </a:lnTo>
                  <a:lnTo>
                    <a:pt x="959054" y="5994"/>
                  </a:lnTo>
                  <a:lnTo>
                    <a:pt x="988695" y="0"/>
                  </a:lnTo>
                  <a:lnTo>
                    <a:pt x="1200531" y="0"/>
                  </a:lnTo>
                  <a:lnTo>
                    <a:pt x="1632585" y="0"/>
                  </a:lnTo>
                  <a:lnTo>
                    <a:pt x="2564511" y="0"/>
                  </a:lnTo>
                  <a:lnTo>
                    <a:pt x="2594151" y="5994"/>
                  </a:lnTo>
                  <a:lnTo>
                    <a:pt x="2618374" y="22336"/>
                  </a:lnTo>
                  <a:lnTo>
                    <a:pt x="2634716" y="46559"/>
                  </a:lnTo>
                  <a:lnTo>
                    <a:pt x="2640711" y="76200"/>
                  </a:lnTo>
                  <a:lnTo>
                    <a:pt x="2640711" y="266700"/>
                  </a:lnTo>
                  <a:lnTo>
                    <a:pt x="2640711" y="381000"/>
                  </a:lnTo>
                  <a:lnTo>
                    <a:pt x="2634716" y="410640"/>
                  </a:lnTo>
                  <a:lnTo>
                    <a:pt x="2618374" y="434863"/>
                  </a:lnTo>
                  <a:lnTo>
                    <a:pt x="2594151" y="451205"/>
                  </a:lnTo>
                  <a:lnTo>
                    <a:pt x="2564511" y="457200"/>
                  </a:lnTo>
                  <a:lnTo>
                    <a:pt x="1632585" y="457200"/>
                  </a:lnTo>
                  <a:lnTo>
                    <a:pt x="1200531" y="457200"/>
                  </a:lnTo>
                  <a:lnTo>
                    <a:pt x="988695" y="457200"/>
                  </a:lnTo>
                  <a:lnTo>
                    <a:pt x="959054" y="451205"/>
                  </a:lnTo>
                  <a:lnTo>
                    <a:pt x="934831" y="434863"/>
                  </a:lnTo>
                  <a:lnTo>
                    <a:pt x="918489" y="410640"/>
                  </a:lnTo>
                  <a:lnTo>
                    <a:pt x="912495" y="381000"/>
                  </a:lnTo>
                  <a:lnTo>
                    <a:pt x="0" y="302894"/>
                  </a:lnTo>
                  <a:lnTo>
                    <a:pt x="912495" y="266700"/>
                  </a:lnTo>
                  <a:lnTo>
                    <a:pt x="912495" y="76200"/>
                  </a:lnTo>
                  <a:close/>
                </a:path>
              </a:pathLst>
            </a:custGeom>
            <a:ln w="25908">
              <a:solidFill>
                <a:srgbClr val="647D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7638" y="4079494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Inner</a:t>
            </a:r>
            <a:r>
              <a:rPr sz="1800" b="1" spc="-8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loop</a:t>
            </a:r>
            <a:endParaRPr sz="1800">
              <a:latin typeface="Book Antiqua"/>
              <a:cs typeface="Book Antiqu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19496" y="2731007"/>
            <a:ext cx="2667000" cy="460375"/>
            <a:chOff x="5119496" y="2731007"/>
            <a:chExt cx="2667000" cy="460375"/>
          </a:xfrm>
        </p:grpSpPr>
        <p:sp>
          <p:nvSpPr>
            <p:cNvPr id="16" name="object 16"/>
            <p:cNvSpPr/>
            <p:nvPr/>
          </p:nvSpPr>
          <p:spPr>
            <a:xfrm>
              <a:off x="5132450" y="2743961"/>
              <a:ext cx="2640965" cy="434340"/>
            </a:xfrm>
            <a:custGeom>
              <a:avLst/>
              <a:gdLst/>
              <a:ahLst/>
              <a:cxnLst/>
              <a:rect l="l" t="t" r="r" b="b"/>
              <a:pathLst>
                <a:path w="2640965" h="434339">
                  <a:moveTo>
                    <a:pt x="2568321" y="0"/>
                  </a:moveTo>
                  <a:lnTo>
                    <a:pt x="984885" y="0"/>
                  </a:lnTo>
                  <a:lnTo>
                    <a:pt x="956696" y="5685"/>
                  </a:lnTo>
                  <a:lnTo>
                    <a:pt x="933688" y="21193"/>
                  </a:lnTo>
                  <a:lnTo>
                    <a:pt x="918180" y="44201"/>
                  </a:lnTo>
                  <a:lnTo>
                    <a:pt x="912495" y="72389"/>
                  </a:lnTo>
                  <a:lnTo>
                    <a:pt x="912495" y="253364"/>
                  </a:lnTo>
                  <a:lnTo>
                    <a:pt x="0" y="287782"/>
                  </a:lnTo>
                  <a:lnTo>
                    <a:pt x="912495" y="361950"/>
                  </a:lnTo>
                  <a:lnTo>
                    <a:pt x="918180" y="390138"/>
                  </a:lnTo>
                  <a:lnTo>
                    <a:pt x="933688" y="413146"/>
                  </a:lnTo>
                  <a:lnTo>
                    <a:pt x="956696" y="428654"/>
                  </a:lnTo>
                  <a:lnTo>
                    <a:pt x="984885" y="434339"/>
                  </a:lnTo>
                  <a:lnTo>
                    <a:pt x="2568321" y="434339"/>
                  </a:lnTo>
                  <a:lnTo>
                    <a:pt x="2596509" y="428654"/>
                  </a:lnTo>
                  <a:lnTo>
                    <a:pt x="2619517" y="413146"/>
                  </a:lnTo>
                  <a:lnTo>
                    <a:pt x="2635025" y="390138"/>
                  </a:lnTo>
                  <a:lnTo>
                    <a:pt x="2640710" y="361950"/>
                  </a:lnTo>
                  <a:lnTo>
                    <a:pt x="2640710" y="72389"/>
                  </a:lnTo>
                  <a:lnTo>
                    <a:pt x="2635025" y="44201"/>
                  </a:lnTo>
                  <a:lnTo>
                    <a:pt x="2619517" y="21193"/>
                  </a:lnTo>
                  <a:lnTo>
                    <a:pt x="2596509" y="5685"/>
                  </a:lnTo>
                  <a:lnTo>
                    <a:pt x="2568321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2450" y="2743961"/>
              <a:ext cx="2640965" cy="434340"/>
            </a:xfrm>
            <a:custGeom>
              <a:avLst/>
              <a:gdLst/>
              <a:ahLst/>
              <a:cxnLst/>
              <a:rect l="l" t="t" r="r" b="b"/>
              <a:pathLst>
                <a:path w="2640965" h="434339">
                  <a:moveTo>
                    <a:pt x="912495" y="72389"/>
                  </a:moveTo>
                  <a:lnTo>
                    <a:pt x="918180" y="44201"/>
                  </a:lnTo>
                  <a:lnTo>
                    <a:pt x="933688" y="21193"/>
                  </a:lnTo>
                  <a:lnTo>
                    <a:pt x="956696" y="5685"/>
                  </a:lnTo>
                  <a:lnTo>
                    <a:pt x="984885" y="0"/>
                  </a:lnTo>
                  <a:lnTo>
                    <a:pt x="1200531" y="0"/>
                  </a:lnTo>
                  <a:lnTo>
                    <a:pt x="1632584" y="0"/>
                  </a:lnTo>
                  <a:lnTo>
                    <a:pt x="2568321" y="0"/>
                  </a:lnTo>
                  <a:lnTo>
                    <a:pt x="2596509" y="5685"/>
                  </a:lnTo>
                  <a:lnTo>
                    <a:pt x="2619517" y="21193"/>
                  </a:lnTo>
                  <a:lnTo>
                    <a:pt x="2635025" y="44201"/>
                  </a:lnTo>
                  <a:lnTo>
                    <a:pt x="2640710" y="72389"/>
                  </a:lnTo>
                  <a:lnTo>
                    <a:pt x="2640710" y="253364"/>
                  </a:lnTo>
                  <a:lnTo>
                    <a:pt x="2640710" y="361950"/>
                  </a:lnTo>
                  <a:lnTo>
                    <a:pt x="2635025" y="390138"/>
                  </a:lnTo>
                  <a:lnTo>
                    <a:pt x="2619517" y="413146"/>
                  </a:lnTo>
                  <a:lnTo>
                    <a:pt x="2596509" y="428654"/>
                  </a:lnTo>
                  <a:lnTo>
                    <a:pt x="2568321" y="434339"/>
                  </a:lnTo>
                  <a:lnTo>
                    <a:pt x="1632584" y="434339"/>
                  </a:lnTo>
                  <a:lnTo>
                    <a:pt x="1200531" y="434339"/>
                  </a:lnTo>
                  <a:lnTo>
                    <a:pt x="984885" y="434339"/>
                  </a:lnTo>
                  <a:lnTo>
                    <a:pt x="956696" y="428654"/>
                  </a:lnTo>
                  <a:lnTo>
                    <a:pt x="933688" y="413146"/>
                  </a:lnTo>
                  <a:lnTo>
                    <a:pt x="918180" y="390138"/>
                  </a:lnTo>
                  <a:lnTo>
                    <a:pt x="912495" y="361950"/>
                  </a:lnTo>
                  <a:lnTo>
                    <a:pt x="0" y="287782"/>
                  </a:lnTo>
                  <a:lnTo>
                    <a:pt x="912495" y="253364"/>
                  </a:lnTo>
                  <a:lnTo>
                    <a:pt x="912495" y="72389"/>
                  </a:lnTo>
                  <a:close/>
                </a:path>
              </a:pathLst>
            </a:custGeom>
            <a:ln w="25908">
              <a:solidFill>
                <a:srgbClr val="647D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7775" y="2782951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Outer</a:t>
            </a:r>
            <a:r>
              <a:rPr sz="1800" b="1" spc="-9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loop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410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42"/>
                  </a:moveTo>
                  <a:lnTo>
                    <a:pt x="44897" y="2667239"/>
                  </a:lnTo>
                  <a:lnTo>
                    <a:pt x="89827" y="2669929"/>
                  </a:lnTo>
                  <a:lnTo>
                    <a:pt x="134821" y="2672605"/>
                  </a:lnTo>
                  <a:lnTo>
                    <a:pt x="179912" y="2675260"/>
                  </a:lnTo>
                  <a:lnTo>
                    <a:pt x="225132" y="2677888"/>
                  </a:lnTo>
                  <a:lnTo>
                    <a:pt x="270512" y="2680480"/>
                  </a:lnTo>
                  <a:lnTo>
                    <a:pt x="316086" y="2683031"/>
                  </a:lnTo>
                  <a:lnTo>
                    <a:pt x="361886" y="2685534"/>
                  </a:lnTo>
                  <a:lnTo>
                    <a:pt x="407943" y="2687980"/>
                  </a:lnTo>
                  <a:lnTo>
                    <a:pt x="454290" y="2690365"/>
                  </a:lnTo>
                  <a:lnTo>
                    <a:pt x="500959" y="2692680"/>
                  </a:lnTo>
                  <a:lnTo>
                    <a:pt x="547982" y="2694918"/>
                  </a:lnTo>
                  <a:lnTo>
                    <a:pt x="595392" y="2697074"/>
                  </a:lnTo>
                  <a:lnTo>
                    <a:pt x="643221" y="2699139"/>
                  </a:lnTo>
                  <a:lnTo>
                    <a:pt x="691501" y="2701107"/>
                  </a:lnTo>
                  <a:lnTo>
                    <a:pt x="740264" y="2702971"/>
                  </a:lnTo>
                  <a:lnTo>
                    <a:pt x="789542" y="2704723"/>
                  </a:lnTo>
                  <a:lnTo>
                    <a:pt x="839368" y="2706358"/>
                  </a:lnTo>
                  <a:lnTo>
                    <a:pt x="889773" y="2707869"/>
                  </a:lnTo>
                  <a:lnTo>
                    <a:pt x="940791" y="2709247"/>
                  </a:lnTo>
                  <a:lnTo>
                    <a:pt x="992453" y="2710486"/>
                  </a:lnTo>
                  <a:lnTo>
                    <a:pt x="1044791" y="2711580"/>
                  </a:lnTo>
                  <a:lnTo>
                    <a:pt x="1097838" y="2712521"/>
                  </a:lnTo>
                  <a:lnTo>
                    <a:pt x="1151625" y="2713303"/>
                  </a:lnTo>
                  <a:lnTo>
                    <a:pt x="1206186" y="2713918"/>
                  </a:lnTo>
                  <a:lnTo>
                    <a:pt x="1261552" y="2714360"/>
                  </a:lnTo>
                  <a:lnTo>
                    <a:pt x="1317756" y="2714622"/>
                  </a:lnTo>
                  <a:lnTo>
                    <a:pt x="1374829" y="2714696"/>
                  </a:lnTo>
                  <a:lnTo>
                    <a:pt x="1432804" y="2714576"/>
                  </a:lnTo>
                  <a:lnTo>
                    <a:pt x="1491713" y="2714254"/>
                  </a:lnTo>
                  <a:lnTo>
                    <a:pt x="1551589" y="2713725"/>
                  </a:lnTo>
                  <a:lnTo>
                    <a:pt x="1612463" y="2712981"/>
                  </a:lnTo>
                  <a:lnTo>
                    <a:pt x="1674368" y="2712015"/>
                  </a:lnTo>
                  <a:lnTo>
                    <a:pt x="1717496" y="2711270"/>
                  </a:lnTo>
                  <a:lnTo>
                    <a:pt x="1761028" y="2710516"/>
                  </a:lnTo>
                  <a:lnTo>
                    <a:pt x="1804957" y="2709749"/>
                  </a:lnTo>
                  <a:lnTo>
                    <a:pt x="1849280" y="2708963"/>
                  </a:lnTo>
                  <a:lnTo>
                    <a:pt x="1893993" y="2708156"/>
                  </a:lnTo>
                  <a:lnTo>
                    <a:pt x="1939090" y="2707323"/>
                  </a:lnTo>
                  <a:lnTo>
                    <a:pt x="1984567" y="2706460"/>
                  </a:lnTo>
                  <a:lnTo>
                    <a:pt x="2030419" y="2705562"/>
                  </a:lnTo>
                  <a:lnTo>
                    <a:pt x="2076643" y="2704625"/>
                  </a:lnTo>
                  <a:lnTo>
                    <a:pt x="2123233" y="2703646"/>
                  </a:lnTo>
                  <a:lnTo>
                    <a:pt x="2170185" y="2702619"/>
                  </a:lnTo>
                  <a:lnTo>
                    <a:pt x="2217495" y="2701541"/>
                  </a:lnTo>
                  <a:lnTo>
                    <a:pt x="2265158" y="2700408"/>
                  </a:lnTo>
                  <a:lnTo>
                    <a:pt x="2313169" y="2699216"/>
                  </a:lnTo>
                  <a:lnTo>
                    <a:pt x="2361525" y="2697959"/>
                  </a:lnTo>
                  <a:lnTo>
                    <a:pt x="2410220" y="2696635"/>
                  </a:lnTo>
                  <a:lnTo>
                    <a:pt x="2459250" y="2695239"/>
                  </a:lnTo>
                  <a:lnTo>
                    <a:pt x="2508610" y="2693766"/>
                  </a:lnTo>
                  <a:lnTo>
                    <a:pt x="2558297" y="2692213"/>
                  </a:lnTo>
                  <a:lnTo>
                    <a:pt x="2608305" y="2690575"/>
                  </a:lnTo>
                  <a:lnTo>
                    <a:pt x="2658630" y="2688848"/>
                  </a:lnTo>
                  <a:lnTo>
                    <a:pt x="2709267" y="2687028"/>
                  </a:lnTo>
                  <a:lnTo>
                    <a:pt x="2760213" y="2685111"/>
                  </a:lnTo>
                  <a:lnTo>
                    <a:pt x="2811462" y="2683092"/>
                  </a:lnTo>
                  <a:lnTo>
                    <a:pt x="2863010" y="2680968"/>
                  </a:lnTo>
                  <a:lnTo>
                    <a:pt x="2914853" y="2678734"/>
                  </a:lnTo>
                  <a:lnTo>
                    <a:pt x="2966985" y="2676386"/>
                  </a:lnTo>
                  <a:lnTo>
                    <a:pt x="3019403" y="2673920"/>
                  </a:lnTo>
                  <a:lnTo>
                    <a:pt x="3072102" y="2671331"/>
                  </a:lnTo>
                  <a:lnTo>
                    <a:pt x="3125077" y="2668616"/>
                  </a:lnTo>
                  <a:lnTo>
                    <a:pt x="3178324" y="2665770"/>
                  </a:lnTo>
                  <a:lnTo>
                    <a:pt x="3231839" y="2662790"/>
                  </a:lnTo>
                  <a:lnTo>
                    <a:pt x="3285617" y="2659670"/>
                  </a:lnTo>
                  <a:lnTo>
                    <a:pt x="3339653" y="2656407"/>
                  </a:lnTo>
                  <a:lnTo>
                    <a:pt x="3393943" y="2652996"/>
                  </a:lnTo>
                  <a:lnTo>
                    <a:pt x="3448482" y="2649434"/>
                  </a:lnTo>
                  <a:lnTo>
                    <a:pt x="3503266" y="2645716"/>
                  </a:lnTo>
                  <a:lnTo>
                    <a:pt x="3558291" y="2641837"/>
                  </a:lnTo>
                  <a:lnTo>
                    <a:pt x="3613552" y="2637795"/>
                  </a:lnTo>
                  <a:lnTo>
                    <a:pt x="3669044" y="2633584"/>
                  </a:lnTo>
                  <a:lnTo>
                    <a:pt x="3724762" y="2629201"/>
                  </a:lnTo>
                  <a:lnTo>
                    <a:pt x="3780704" y="2624641"/>
                  </a:lnTo>
                  <a:lnTo>
                    <a:pt x="3836863" y="2619900"/>
                  </a:lnTo>
                  <a:lnTo>
                    <a:pt x="3893235" y="2614973"/>
                  </a:lnTo>
                  <a:lnTo>
                    <a:pt x="3949817" y="2609858"/>
                  </a:lnTo>
                  <a:lnTo>
                    <a:pt x="4006602" y="2604549"/>
                  </a:lnTo>
                  <a:lnTo>
                    <a:pt x="4063588" y="2599042"/>
                  </a:lnTo>
                  <a:lnTo>
                    <a:pt x="4120768" y="2593333"/>
                  </a:lnTo>
                  <a:lnTo>
                    <a:pt x="4166137" y="2588697"/>
                  </a:lnTo>
                  <a:lnTo>
                    <a:pt x="4212100" y="2583936"/>
                  </a:lnTo>
                  <a:lnTo>
                    <a:pt x="4258634" y="2579050"/>
                  </a:lnTo>
                  <a:lnTo>
                    <a:pt x="4305717" y="2574044"/>
                  </a:lnTo>
                  <a:lnTo>
                    <a:pt x="4353327" y="2568918"/>
                  </a:lnTo>
                  <a:lnTo>
                    <a:pt x="4401442" y="2563674"/>
                  </a:lnTo>
                  <a:lnTo>
                    <a:pt x="4450040" y="2558316"/>
                  </a:lnTo>
                  <a:lnTo>
                    <a:pt x="4499098" y="2552844"/>
                  </a:lnTo>
                  <a:lnTo>
                    <a:pt x="4548593" y="2547260"/>
                  </a:lnTo>
                  <a:lnTo>
                    <a:pt x="4598504" y="2541568"/>
                  </a:lnTo>
                  <a:lnTo>
                    <a:pt x="4648809" y="2535768"/>
                  </a:lnTo>
                  <a:lnTo>
                    <a:pt x="4699484" y="2529863"/>
                  </a:lnTo>
                  <a:lnTo>
                    <a:pt x="4750508" y="2523855"/>
                  </a:lnTo>
                  <a:lnTo>
                    <a:pt x="4801858" y="2517746"/>
                  </a:lnTo>
                  <a:lnTo>
                    <a:pt x="4853512" y="2511538"/>
                  </a:lnTo>
                  <a:lnTo>
                    <a:pt x="4905448" y="2505233"/>
                  </a:lnTo>
                  <a:lnTo>
                    <a:pt x="4957644" y="2498833"/>
                  </a:lnTo>
                  <a:lnTo>
                    <a:pt x="5010077" y="2492340"/>
                  </a:lnTo>
                  <a:lnTo>
                    <a:pt x="5062725" y="2485757"/>
                  </a:lnTo>
                  <a:lnTo>
                    <a:pt x="5115565" y="2479084"/>
                  </a:lnTo>
                  <a:lnTo>
                    <a:pt x="5168575" y="2472325"/>
                  </a:lnTo>
                  <a:lnTo>
                    <a:pt x="5221734" y="2465480"/>
                  </a:lnTo>
                  <a:lnTo>
                    <a:pt x="5275018" y="2458554"/>
                  </a:lnTo>
                  <a:lnTo>
                    <a:pt x="5328406" y="2451546"/>
                  </a:lnTo>
                  <a:lnTo>
                    <a:pt x="5381875" y="2444460"/>
                  </a:lnTo>
                  <a:lnTo>
                    <a:pt x="5435403" y="2437297"/>
                  </a:lnTo>
                  <a:lnTo>
                    <a:pt x="5488967" y="2430060"/>
                  </a:lnTo>
                  <a:lnTo>
                    <a:pt x="5542545" y="2422750"/>
                  </a:lnTo>
                  <a:lnTo>
                    <a:pt x="5596116" y="2415370"/>
                  </a:lnTo>
                  <a:lnTo>
                    <a:pt x="5649656" y="2407921"/>
                  </a:lnTo>
                  <a:lnTo>
                    <a:pt x="5703143" y="2400406"/>
                  </a:lnTo>
                  <a:lnTo>
                    <a:pt x="5756556" y="2392826"/>
                  </a:lnTo>
                  <a:lnTo>
                    <a:pt x="5809871" y="2385184"/>
                  </a:lnTo>
                  <a:lnTo>
                    <a:pt x="5863067" y="2377482"/>
                  </a:lnTo>
                  <a:lnTo>
                    <a:pt x="5916120" y="2369722"/>
                  </a:lnTo>
                  <a:lnTo>
                    <a:pt x="5969010" y="2361905"/>
                  </a:lnTo>
                  <a:lnTo>
                    <a:pt x="6021714" y="2354035"/>
                  </a:lnTo>
                  <a:lnTo>
                    <a:pt x="6074208" y="2346112"/>
                  </a:lnTo>
                  <a:lnTo>
                    <a:pt x="6126472" y="2338139"/>
                  </a:lnTo>
                  <a:lnTo>
                    <a:pt x="6178482" y="2330118"/>
                  </a:lnTo>
                  <a:lnTo>
                    <a:pt x="6230217" y="2322051"/>
                  </a:lnTo>
                  <a:lnTo>
                    <a:pt x="6281654" y="2313940"/>
                  </a:lnTo>
                  <a:lnTo>
                    <a:pt x="6332771" y="2305787"/>
                  </a:lnTo>
                  <a:lnTo>
                    <a:pt x="6383545" y="2297595"/>
                  </a:lnTo>
                  <a:lnTo>
                    <a:pt x="6433954" y="2289364"/>
                  </a:lnTo>
                  <a:lnTo>
                    <a:pt x="6483977" y="2281098"/>
                  </a:lnTo>
                  <a:lnTo>
                    <a:pt x="6533590" y="2272798"/>
                  </a:lnTo>
                  <a:lnTo>
                    <a:pt x="6582771" y="2264466"/>
                  </a:lnTo>
                  <a:lnTo>
                    <a:pt x="6631499" y="2256104"/>
                  </a:lnTo>
                  <a:lnTo>
                    <a:pt x="6679750" y="2247715"/>
                  </a:lnTo>
                  <a:lnTo>
                    <a:pt x="6727503" y="2239300"/>
                  </a:lnTo>
                  <a:lnTo>
                    <a:pt x="6774735" y="2230862"/>
                  </a:lnTo>
                  <a:lnTo>
                    <a:pt x="6821423" y="2222402"/>
                  </a:lnTo>
                  <a:lnTo>
                    <a:pt x="6867547" y="2213923"/>
                  </a:lnTo>
                  <a:lnTo>
                    <a:pt x="6913082" y="2205426"/>
                  </a:lnTo>
                  <a:lnTo>
                    <a:pt x="6958008" y="2196914"/>
                  </a:lnTo>
                  <a:lnTo>
                    <a:pt x="7002301" y="2188388"/>
                  </a:lnTo>
                  <a:lnTo>
                    <a:pt x="7045940" y="2179851"/>
                  </a:lnTo>
                  <a:lnTo>
                    <a:pt x="7088902" y="2171305"/>
                  </a:lnTo>
                  <a:lnTo>
                    <a:pt x="7131164" y="2162751"/>
                  </a:lnTo>
                  <a:lnTo>
                    <a:pt x="7172706" y="2154193"/>
                  </a:lnTo>
                  <a:lnTo>
                    <a:pt x="7233990" y="2141279"/>
                  </a:lnTo>
                  <a:lnTo>
                    <a:pt x="7295292" y="2128018"/>
                  </a:lnTo>
                  <a:lnTo>
                    <a:pt x="7356561" y="2114429"/>
                  </a:lnTo>
                  <a:lnTo>
                    <a:pt x="7417744" y="2100531"/>
                  </a:lnTo>
                  <a:lnTo>
                    <a:pt x="7478789" y="2086344"/>
                  </a:lnTo>
                  <a:lnTo>
                    <a:pt x="7539643" y="2071887"/>
                  </a:lnTo>
                  <a:lnTo>
                    <a:pt x="7600255" y="2057181"/>
                  </a:lnTo>
                  <a:lnTo>
                    <a:pt x="7660572" y="2042245"/>
                  </a:lnTo>
                  <a:lnTo>
                    <a:pt x="7720543" y="2027099"/>
                  </a:lnTo>
                  <a:lnTo>
                    <a:pt x="7780114" y="2011762"/>
                  </a:lnTo>
                  <a:lnTo>
                    <a:pt x="7839234" y="1996253"/>
                  </a:lnTo>
                  <a:lnTo>
                    <a:pt x="7897850" y="1980594"/>
                  </a:lnTo>
                  <a:lnTo>
                    <a:pt x="7955910" y="1964802"/>
                  </a:lnTo>
                  <a:lnTo>
                    <a:pt x="8013363" y="1948898"/>
                  </a:lnTo>
                  <a:lnTo>
                    <a:pt x="8070155" y="1932902"/>
                  </a:lnTo>
                  <a:lnTo>
                    <a:pt x="8126235" y="1916833"/>
                  </a:lnTo>
                  <a:lnTo>
                    <a:pt x="8181550" y="1900711"/>
                  </a:lnTo>
                  <a:lnTo>
                    <a:pt x="8236049" y="1884555"/>
                  </a:lnTo>
                  <a:lnTo>
                    <a:pt x="8289678" y="1868385"/>
                  </a:lnTo>
                  <a:lnTo>
                    <a:pt x="8342386" y="1852221"/>
                  </a:lnTo>
                  <a:lnTo>
                    <a:pt x="8394121" y="1836083"/>
                  </a:lnTo>
                  <a:lnTo>
                    <a:pt x="8444830" y="1819989"/>
                  </a:lnTo>
                  <a:lnTo>
                    <a:pt x="8494462" y="1803960"/>
                  </a:lnTo>
                  <a:lnTo>
                    <a:pt x="8542963" y="1788015"/>
                  </a:lnTo>
                  <a:lnTo>
                    <a:pt x="8590282" y="1772174"/>
                  </a:lnTo>
                  <a:lnTo>
                    <a:pt x="8636367" y="1756457"/>
                  </a:lnTo>
                  <a:lnTo>
                    <a:pt x="8681165" y="1740883"/>
                  </a:lnTo>
                  <a:lnTo>
                    <a:pt x="8724624" y="1725472"/>
                  </a:lnTo>
                  <a:lnTo>
                    <a:pt x="8766692" y="1710243"/>
                  </a:lnTo>
                  <a:lnTo>
                    <a:pt x="8807316" y="1695216"/>
                  </a:lnTo>
                  <a:lnTo>
                    <a:pt x="8846446" y="1680412"/>
                  </a:lnTo>
                  <a:lnTo>
                    <a:pt x="8884027" y="1665848"/>
                  </a:lnTo>
                  <a:lnTo>
                    <a:pt x="8920009" y="1651546"/>
                  </a:lnTo>
                  <a:lnTo>
                    <a:pt x="8986963" y="1623804"/>
                  </a:lnTo>
                  <a:lnTo>
                    <a:pt x="9046892" y="1597341"/>
                  </a:lnTo>
                  <a:lnTo>
                    <a:pt x="9074091" y="1584639"/>
                  </a:lnTo>
                  <a:lnTo>
                    <a:pt x="9078468" y="1582506"/>
                  </a:lnTo>
                </a:path>
                <a:path w="9078595" h="2715260">
                  <a:moveTo>
                    <a:pt x="0" y="872229"/>
                  </a:moveTo>
                  <a:lnTo>
                    <a:pt x="35919" y="853180"/>
                  </a:lnTo>
                  <a:lnTo>
                    <a:pt x="71982" y="834132"/>
                  </a:lnTo>
                  <a:lnTo>
                    <a:pt x="108333" y="815087"/>
                  </a:lnTo>
                  <a:lnTo>
                    <a:pt x="145116" y="796048"/>
                  </a:lnTo>
                  <a:lnTo>
                    <a:pt x="182474" y="777015"/>
                  </a:lnTo>
                  <a:lnTo>
                    <a:pt x="220551" y="757991"/>
                  </a:lnTo>
                  <a:lnTo>
                    <a:pt x="259492" y="738977"/>
                  </a:lnTo>
                  <a:lnTo>
                    <a:pt x="299440" y="719976"/>
                  </a:lnTo>
                  <a:lnTo>
                    <a:pt x="340539" y="700988"/>
                  </a:lnTo>
                  <a:lnTo>
                    <a:pt x="382933" y="682016"/>
                  </a:lnTo>
                  <a:lnTo>
                    <a:pt x="426766" y="663060"/>
                  </a:lnTo>
                  <a:lnTo>
                    <a:pt x="472181" y="644124"/>
                  </a:lnTo>
                  <a:lnTo>
                    <a:pt x="519323" y="625208"/>
                  </a:lnTo>
                  <a:lnTo>
                    <a:pt x="568335" y="606315"/>
                  </a:lnTo>
                  <a:lnTo>
                    <a:pt x="619361" y="587445"/>
                  </a:lnTo>
                  <a:lnTo>
                    <a:pt x="672546" y="568602"/>
                  </a:lnTo>
                  <a:lnTo>
                    <a:pt x="728032" y="549786"/>
                  </a:lnTo>
                  <a:lnTo>
                    <a:pt x="785965" y="530999"/>
                  </a:lnTo>
                  <a:lnTo>
                    <a:pt x="846487" y="512243"/>
                  </a:lnTo>
                  <a:lnTo>
                    <a:pt x="909743" y="493519"/>
                  </a:lnTo>
                  <a:lnTo>
                    <a:pt x="975877" y="474830"/>
                  </a:lnTo>
                  <a:lnTo>
                    <a:pt x="1045032" y="456177"/>
                  </a:lnTo>
                  <a:lnTo>
                    <a:pt x="1082442" y="446311"/>
                  </a:lnTo>
                  <a:lnTo>
                    <a:pt x="1120581" y="436245"/>
                  </a:lnTo>
                  <a:lnTo>
                    <a:pt x="1159438" y="425994"/>
                  </a:lnTo>
                  <a:lnTo>
                    <a:pt x="1199000" y="415576"/>
                  </a:lnTo>
                  <a:lnTo>
                    <a:pt x="1239256" y="405004"/>
                  </a:lnTo>
                  <a:lnTo>
                    <a:pt x="1280195" y="394297"/>
                  </a:lnTo>
                  <a:lnTo>
                    <a:pt x="1321804" y="383469"/>
                  </a:lnTo>
                  <a:lnTo>
                    <a:pt x="1364074" y="372536"/>
                  </a:lnTo>
                  <a:lnTo>
                    <a:pt x="1406991" y="361514"/>
                  </a:lnTo>
                  <a:lnTo>
                    <a:pt x="1450545" y="350419"/>
                  </a:lnTo>
                  <a:lnTo>
                    <a:pt x="1494724" y="339268"/>
                  </a:lnTo>
                  <a:lnTo>
                    <a:pt x="1539516" y="328075"/>
                  </a:lnTo>
                  <a:lnTo>
                    <a:pt x="1584910" y="316858"/>
                  </a:lnTo>
                  <a:lnTo>
                    <a:pt x="1630895" y="305631"/>
                  </a:lnTo>
                  <a:lnTo>
                    <a:pt x="1677458" y="294410"/>
                  </a:lnTo>
                  <a:lnTo>
                    <a:pt x="1724589" y="283212"/>
                  </a:lnTo>
                  <a:lnTo>
                    <a:pt x="1772276" y="272053"/>
                  </a:lnTo>
                  <a:lnTo>
                    <a:pt x="1820507" y="260948"/>
                  </a:lnTo>
                  <a:lnTo>
                    <a:pt x="1869271" y="249913"/>
                  </a:lnTo>
                  <a:lnTo>
                    <a:pt x="1918556" y="238964"/>
                  </a:lnTo>
                  <a:lnTo>
                    <a:pt x="1968350" y="228117"/>
                  </a:lnTo>
                  <a:lnTo>
                    <a:pt x="2018643" y="217388"/>
                  </a:lnTo>
                  <a:lnTo>
                    <a:pt x="2069423" y="206793"/>
                  </a:lnTo>
                  <a:lnTo>
                    <a:pt x="2120677" y="196348"/>
                  </a:lnTo>
                  <a:lnTo>
                    <a:pt x="2172396" y="186068"/>
                  </a:lnTo>
                  <a:lnTo>
                    <a:pt x="2224566" y="175970"/>
                  </a:lnTo>
                  <a:lnTo>
                    <a:pt x="2277177" y="166069"/>
                  </a:lnTo>
                  <a:lnTo>
                    <a:pt x="2330217" y="156382"/>
                  </a:lnTo>
                  <a:lnTo>
                    <a:pt x="2383675" y="146924"/>
                  </a:lnTo>
                  <a:lnTo>
                    <a:pt x="2437538" y="137711"/>
                  </a:lnTo>
                  <a:lnTo>
                    <a:pt x="2491796" y="128759"/>
                  </a:lnTo>
                  <a:lnTo>
                    <a:pt x="2546437" y="120084"/>
                  </a:lnTo>
                  <a:lnTo>
                    <a:pt x="2601449" y="111702"/>
                  </a:lnTo>
                  <a:lnTo>
                    <a:pt x="2656822" y="103628"/>
                  </a:lnTo>
                  <a:lnTo>
                    <a:pt x="2712542" y="95879"/>
                  </a:lnTo>
                  <a:lnTo>
                    <a:pt x="2768600" y="88471"/>
                  </a:lnTo>
                  <a:lnTo>
                    <a:pt x="2824982" y="81419"/>
                  </a:lnTo>
                  <a:lnTo>
                    <a:pt x="2881679" y="74740"/>
                  </a:lnTo>
                  <a:lnTo>
                    <a:pt x="2938678" y="68449"/>
                  </a:lnTo>
                  <a:lnTo>
                    <a:pt x="2995967" y="62561"/>
                  </a:lnTo>
                  <a:lnTo>
                    <a:pt x="3053536" y="57094"/>
                  </a:lnTo>
                  <a:lnTo>
                    <a:pt x="3111373" y="52063"/>
                  </a:lnTo>
                  <a:lnTo>
                    <a:pt x="3155803" y="48448"/>
                  </a:lnTo>
                  <a:lnTo>
                    <a:pt x="3200573" y="44959"/>
                  </a:lnTo>
                  <a:lnTo>
                    <a:pt x="3245678" y="41597"/>
                  </a:lnTo>
                  <a:lnTo>
                    <a:pt x="3291111" y="38362"/>
                  </a:lnTo>
                  <a:lnTo>
                    <a:pt x="3336868" y="35255"/>
                  </a:lnTo>
                  <a:lnTo>
                    <a:pt x="3382943" y="32275"/>
                  </a:lnTo>
                  <a:lnTo>
                    <a:pt x="3429330" y="29425"/>
                  </a:lnTo>
                  <a:lnTo>
                    <a:pt x="3476023" y="26703"/>
                  </a:lnTo>
                  <a:lnTo>
                    <a:pt x="3523018" y="24111"/>
                  </a:lnTo>
                  <a:lnTo>
                    <a:pt x="3570308" y="21648"/>
                  </a:lnTo>
                  <a:lnTo>
                    <a:pt x="3617888" y="19316"/>
                  </a:lnTo>
                  <a:lnTo>
                    <a:pt x="3665752" y="17114"/>
                  </a:lnTo>
                  <a:lnTo>
                    <a:pt x="3713896" y="15043"/>
                  </a:lnTo>
                  <a:lnTo>
                    <a:pt x="3762312" y="13104"/>
                  </a:lnTo>
                  <a:lnTo>
                    <a:pt x="3810996" y="11297"/>
                  </a:lnTo>
                  <a:lnTo>
                    <a:pt x="3859942" y="9622"/>
                  </a:lnTo>
                  <a:lnTo>
                    <a:pt x="3909144" y="8079"/>
                  </a:lnTo>
                  <a:lnTo>
                    <a:pt x="3958598" y="6670"/>
                  </a:lnTo>
                  <a:lnTo>
                    <a:pt x="4008297" y="5395"/>
                  </a:lnTo>
                  <a:lnTo>
                    <a:pt x="4058235" y="4254"/>
                  </a:lnTo>
                  <a:lnTo>
                    <a:pt x="4108408" y="3247"/>
                  </a:lnTo>
                  <a:lnTo>
                    <a:pt x="4158810" y="2375"/>
                  </a:lnTo>
                  <a:lnTo>
                    <a:pt x="4209434" y="1638"/>
                  </a:lnTo>
                  <a:lnTo>
                    <a:pt x="4260276" y="1037"/>
                  </a:lnTo>
                  <a:lnTo>
                    <a:pt x="4311330" y="572"/>
                  </a:lnTo>
                  <a:lnTo>
                    <a:pt x="4362591" y="244"/>
                  </a:lnTo>
                  <a:lnTo>
                    <a:pt x="4414052" y="53"/>
                  </a:lnTo>
                  <a:lnTo>
                    <a:pt x="4465708" y="0"/>
                  </a:lnTo>
                  <a:lnTo>
                    <a:pt x="4517554" y="84"/>
                  </a:lnTo>
                  <a:lnTo>
                    <a:pt x="4569585" y="306"/>
                  </a:lnTo>
                  <a:lnTo>
                    <a:pt x="4621793" y="667"/>
                  </a:lnTo>
                  <a:lnTo>
                    <a:pt x="4674175" y="1168"/>
                  </a:lnTo>
                  <a:lnTo>
                    <a:pt x="4726724" y="1808"/>
                  </a:lnTo>
                  <a:lnTo>
                    <a:pt x="4779435" y="2588"/>
                  </a:lnTo>
                  <a:lnTo>
                    <a:pt x="4832302" y="3508"/>
                  </a:lnTo>
                  <a:lnTo>
                    <a:pt x="4885320" y="4569"/>
                  </a:lnTo>
                  <a:lnTo>
                    <a:pt x="4938483" y="5772"/>
                  </a:lnTo>
                  <a:lnTo>
                    <a:pt x="4991785" y="7116"/>
                  </a:lnTo>
                  <a:lnTo>
                    <a:pt x="5045222" y="8603"/>
                  </a:lnTo>
                  <a:lnTo>
                    <a:pt x="5098787" y="10232"/>
                  </a:lnTo>
                  <a:lnTo>
                    <a:pt x="5152475" y="12004"/>
                  </a:lnTo>
                  <a:lnTo>
                    <a:pt x="5206280" y="13919"/>
                  </a:lnTo>
                  <a:lnTo>
                    <a:pt x="5260196" y="15978"/>
                  </a:lnTo>
                  <a:lnTo>
                    <a:pt x="5314219" y="18182"/>
                  </a:lnTo>
                  <a:lnTo>
                    <a:pt x="5368342" y="20530"/>
                  </a:lnTo>
                  <a:lnTo>
                    <a:pt x="5422561" y="23023"/>
                  </a:lnTo>
                  <a:lnTo>
                    <a:pt x="5476868" y="25662"/>
                  </a:lnTo>
                  <a:lnTo>
                    <a:pt x="5531260" y="28447"/>
                  </a:lnTo>
                  <a:lnTo>
                    <a:pt x="5585730" y="31378"/>
                  </a:lnTo>
                  <a:lnTo>
                    <a:pt x="5640273" y="34456"/>
                  </a:lnTo>
                  <a:lnTo>
                    <a:pt x="5694882" y="37681"/>
                  </a:lnTo>
                  <a:lnTo>
                    <a:pt x="5749554" y="41054"/>
                  </a:lnTo>
                  <a:lnTo>
                    <a:pt x="5804281" y="44575"/>
                  </a:lnTo>
                  <a:lnTo>
                    <a:pt x="5859059" y="48245"/>
                  </a:lnTo>
                  <a:lnTo>
                    <a:pt x="5913882" y="52063"/>
                  </a:lnTo>
                  <a:lnTo>
                    <a:pt x="5961497" y="55558"/>
                  </a:lnTo>
                  <a:lnTo>
                    <a:pt x="6010054" y="59357"/>
                  </a:lnTo>
                  <a:lnTo>
                    <a:pt x="6059512" y="63450"/>
                  </a:lnTo>
                  <a:lnTo>
                    <a:pt x="6109828" y="67827"/>
                  </a:lnTo>
                  <a:lnTo>
                    <a:pt x="6160963" y="72478"/>
                  </a:lnTo>
                  <a:lnTo>
                    <a:pt x="6212875" y="77394"/>
                  </a:lnTo>
                  <a:lnTo>
                    <a:pt x="6265523" y="82565"/>
                  </a:lnTo>
                  <a:lnTo>
                    <a:pt x="6318865" y="87981"/>
                  </a:lnTo>
                  <a:lnTo>
                    <a:pt x="6372861" y="93633"/>
                  </a:lnTo>
                  <a:lnTo>
                    <a:pt x="6427469" y="99509"/>
                  </a:lnTo>
                  <a:lnTo>
                    <a:pt x="6482648" y="105602"/>
                  </a:lnTo>
                  <a:lnTo>
                    <a:pt x="6538356" y="111900"/>
                  </a:lnTo>
                  <a:lnTo>
                    <a:pt x="6594554" y="118394"/>
                  </a:lnTo>
                  <a:lnTo>
                    <a:pt x="6651199" y="125075"/>
                  </a:lnTo>
                  <a:lnTo>
                    <a:pt x="6708250" y="131932"/>
                  </a:lnTo>
                  <a:lnTo>
                    <a:pt x="6765667" y="138955"/>
                  </a:lnTo>
                  <a:lnTo>
                    <a:pt x="6823407" y="146135"/>
                  </a:lnTo>
                  <a:lnTo>
                    <a:pt x="6881430" y="153463"/>
                  </a:lnTo>
                  <a:lnTo>
                    <a:pt x="6939695" y="160927"/>
                  </a:lnTo>
                  <a:lnTo>
                    <a:pt x="6998160" y="168519"/>
                  </a:lnTo>
                  <a:lnTo>
                    <a:pt x="7056785" y="176229"/>
                  </a:lnTo>
                  <a:lnTo>
                    <a:pt x="7115528" y="184046"/>
                  </a:lnTo>
                  <a:lnTo>
                    <a:pt x="7174347" y="191962"/>
                  </a:lnTo>
                  <a:lnTo>
                    <a:pt x="7233203" y="199966"/>
                  </a:lnTo>
                  <a:lnTo>
                    <a:pt x="7292053" y="208048"/>
                  </a:lnTo>
                  <a:lnTo>
                    <a:pt x="7350856" y="216198"/>
                  </a:lnTo>
                  <a:lnTo>
                    <a:pt x="7409571" y="224408"/>
                  </a:lnTo>
                  <a:lnTo>
                    <a:pt x="7468158" y="232667"/>
                  </a:lnTo>
                  <a:lnTo>
                    <a:pt x="7526574" y="240964"/>
                  </a:lnTo>
                  <a:lnTo>
                    <a:pt x="7584779" y="249291"/>
                  </a:lnTo>
                  <a:lnTo>
                    <a:pt x="7642732" y="257638"/>
                  </a:lnTo>
                  <a:lnTo>
                    <a:pt x="7700390" y="265995"/>
                  </a:lnTo>
                  <a:lnTo>
                    <a:pt x="7757714" y="274351"/>
                  </a:lnTo>
                  <a:lnTo>
                    <a:pt x="7814662" y="282698"/>
                  </a:lnTo>
                  <a:lnTo>
                    <a:pt x="7871193" y="291025"/>
                  </a:lnTo>
                  <a:lnTo>
                    <a:pt x="7927265" y="299323"/>
                  </a:lnTo>
                  <a:lnTo>
                    <a:pt x="7982838" y="307581"/>
                  </a:lnTo>
                  <a:lnTo>
                    <a:pt x="8037870" y="315791"/>
                  </a:lnTo>
                  <a:lnTo>
                    <a:pt x="8092320" y="323942"/>
                  </a:lnTo>
                  <a:lnTo>
                    <a:pt x="8146147" y="332024"/>
                  </a:lnTo>
                  <a:lnTo>
                    <a:pt x="8199310" y="340028"/>
                  </a:lnTo>
                  <a:lnTo>
                    <a:pt x="8251767" y="347943"/>
                  </a:lnTo>
                  <a:lnTo>
                    <a:pt x="8303478" y="355760"/>
                  </a:lnTo>
                  <a:lnTo>
                    <a:pt x="8354400" y="363470"/>
                  </a:lnTo>
                  <a:lnTo>
                    <a:pt x="8404494" y="371062"/>
                  </a:lnTo>
                  <a:lnTo>
                    <a:pt x="8453718" y="378527"/>
                  </a:lnTo>
                  <a:lnTo>
                    <a:pt x="8502030" y="385854"/>
                  </a:lnTo>
                  <a:lnTo>
                    <a:pt x="8549389" y="393034"/>
                  </a:lnTo>
                  <a:lnTo>
                    <a:pt x="8595755" y="400058"/>
                  </a:lnTo>
                  <a:lnTo>
                    <a:pt x="8641087" y="406915"/>
                  </a:lnTo>
                  <a:lnTo>
                    <a:pt x="8685342" y="413595"/>
                  </a:lnTo>
                  <a:lnTo>
                    <a:pt x="8728479" y="420090"/>
                  </a:lnTo>
                  <a:lnTo>
                    <a:pt x="8770459" y="426388"/>
                  </a:lnTo>
                  <a:lnTo>
                    <a:pt x="8811239" y="432480"/>
                  </a:lnTo>
                  <a:lnTo>
                    <a:pt x="8850778" y="438357"/>
                  </a:lnTo>
                  <a:lnTo>
                    <a:pt x="8889035" y="444008"/>
                  </a:lnTo>
                  <a:lnTo>
                    <a:pt x="8961538" y="454595"/>
                  </a:lnTo>
                  <a:lnTo>
                    <a:pt x="9028420" y="464163"/>
                  </a:lnTo>
                  <a:lnTo>
                    <a:pt x="9059649" y="468540"/>
                  </a:lnTo>
                  <a:lnTo>
                    <a:pt x="9078468" y="471133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138558"/>
              <a:ext cx="9078595" cy="1713864"/>
            </a:xfrm>
            <a:custGeom>
              <a:avLst/>
              <a:gdLst/>
              <a:ahLst/>
              <a:cxnLst/>
              <a:rect l="l" t="t" r="r" b="b"/>
              <a:pathLst>
                <a:path w="9078595" h="1713865">
                  <a:moveTo>
                    <a:pt x="0" y="146673"/>
                  </a:moveTo>
                  <a:lnTo>
                    <a:pt x="37323" y="159713"/>
                  </a:lnTo>
                  <a:lnTo>
                    <a:pt x="74768" y="172775"/>
                  </a:lnTo>
                  <a:lnTo>
                    <a:pt x="112457" y="185882"/>
                  </a:lnTo>
                  <a:lnTo>
                    <a:pt x="150510" y="199054"/>
                  </a:lnTo>
                  <a:lnTo>
                    <a:pt x="189049" y="212314"/>
                  </a:lnTo>
                  <a:lnTo>
                    <a:pt x="228196" y="225683"/>
                  </a:lnTo>
                  <a:lnTo>
                    <a:pt x="268072" y="239185"/>
                  </a:lnTo>
                  <a:lnTo>
                    <a:pt x="308798" y="252839"/>
                  </a:lnTo>
                  <a:lnTo>
                    <a:pt x="350497" y="266670"/>
                  </a:lnTo>
                  <a:lnTo>
                    <a:pt x="393290" y="280697"/>
                  </a:lnTo>
                  <a:lnTo>
                    <a:pt x="437298" y="294944"/>
                  </a:lnTo>
                  <a:lnTo>
                    <a:pt x="482642" y="309433"/>
                  </a:lnTo>
                  <a:lnTo>
                    <a:pt x="529445" y="324185"/>
                  </a:lnTo>
                  <a:lnTo>
                    <a:pt x="577827" y="339221"/>
                  </a:lnTo>
                  <a:lnTo>
                    <a:pt x="627911" y="354566"/>
                  </a:lnTo>
                  <a:lnTo>
                    <a:pt x="679817" y="370239"/>
                  </a:lnTo>
                  <a:lnTo>
                    <a:pt x="733668" y="386263"/>
                  </a:lnTo>
                  <a:lnTo>
                    <a:pt x="789584" y="402660"/>
                  </a:lnTo>
                  <a:lnTo>
                    <a:pt x="847687" y="419452"/>
                  </a:lnTo>
                  <a:lnTo>
                    <a:pt x="908100" y="436661"/>
                  </a:lnTo>
                  <a:lnTo>
                    <a:pt x="970942" y="454308"/>
                  </a:lnTo>
                  <a:lnTo>
                    <a:pt x="1036337" y="472417"/>
                  </a:lnTo>
                  <a:lnTo>
                    <a:pt x="1104404" y="491008"/>
                  </a:lnTo>
                  <a:lnTo>
                    <a:pt x="1142874" y="501456"/>
                  </a:lnTo>
                  <a:lnTo>
                    <a:pt x="1182216" y="512155"/>
                  </a:lnTo>
                  <a:lnTo>
                    <a:pt x="1222405" y="523093"/>
                  </a:lnTo>
                  <a:lnTo>
                    <a:pt x="1263418" y="534260"/>
                  </a:lnTo>
                  <a:lnTo>
                    <a:pt x="1305230" y="545643"/>
                  </a:lnTo>
                  <a:lnTo>
                    <a:pt x="1347817" y="557231"/>
                  </a:lnTo>
                  <a:lnTo>
                    <a:pt x="1391155" y="569012"/>
                  </a:lnTo>
                  <a:lnTo>
                    <a:pt x="1435221" y="580975"/>
                  </a:lnTo>
                  <a:lnTo>
                    <a:pt x="1479990" y="593108"/>
                  </a:lnTo>
                  <a:lnTo>
                    <a:pt x="1525438" y="605399"/>
                  </a:lnTo>
                  <a:lnTo>
                    <a:pt x="1571541" y="617838"/>
                  </a:lnTo>
                  <a:lnTo>
                    <a:pt x="1618274" y="630413"/>
                  </a:lnTo>
                  <a:lnTo>
                    <a:pt x="1665615" y="643111"/>
                  </a:lnTo>
                  <a:lnTo>
                    <a:pt x="1713539" y="655922"/>
                  </a:lnTo>
                  <a:lnTo>
                    <a:pt x="1762022" y="668834"/>
                  </a:lnTo>
                  <a:lnTo>
                    <a:pt x="1811039" y="681836"/>
                  </a:lnTo>
                  <a:lnTo>
                    <a:pt x="1860567" y="694915"/>
                  </a:lnTo>
                  <a:lnTo>
                    <a:pt x="1910582" y="708061"/>
                  </a:lnTo>
                  <a:lnTo>
                    <a:pt x="1961060" y="721262"/>
                  </a:lnTo>
                  <a:lnTo>
                    <a:pt x="2011976" y="734505"/>
                  </a:lnTo>
                  <a:lnTo>
                    <a:pt x="2063307" y="747781"/>
                  </a:lnTo>
                  <a:lnTo>
                    <a:pt x="2115028" y="761077"/>
                  </a:lnTo>
                  <a:lnTo>
                    <a:pt x="2167116" y="774381"/>
                  </a:lnTo>
                  <a:lnTo>
                    <a:pt x="2219546" y="787683"/>
                  </a:lnTo>
                  <a:lnTo>
                    <a:pt x="2272294" y="800970"/>
                  </a:lnTo>
                  <a:lnTo>
                    <a:pt x="2325337" y="814231"/>
                  </a:lnTo>
                  <a:lnTo>
                    <a:pt x="2378650" y="827455"/>
                  </a:lnTo>
                  <a:lnTo>
                    <a:pt x="2432210" y="840629"/>
                  </a:lnTo>
                  <a:lnTo>
                    <a:pt x="2485992" y="853743"/>
                  </a:lnTo>
                  <a:lnTo>
                    <a:pt x="2539971" y="866785"/>
                  </a:lnTo>
                  <a:lnTo>
                    <a:pt x="2594125" y="879743"/>
                  </a:lnTo>
                  <a:lnTo>
                    <a:pt x="2648429" y="892606"/>
                  </a:lnTo>
                  <a:lnTo>
                    <a:pt x="2702859" y="905363"/>
                  </a:lnTo>
                  <a:lnTo>
                    <a:pt x="2757391" y="918000"/>
                  </a:lnTo>
                  <a:lnTo>
                    <a:pt x="2812001" y="930509"/>
                  </a:lnTo>
                  <a:lnTo>
                    <a:pt x="2866664" y="942875"/>
                  </a:lnTo>
                  <a:lnTo>
                    <a:pt x="2921358" y="955089"/>
                  </a:lnTo>
                  <a:lnTo>
                    <a:pt x="2976057" y="967138"/>
                  </a:lnTo>
                  <a:lnTo>
                    <a:pt x="3030738" y="979012"/>
                  </a:lnTo>
                  <a:lnTo>
                    <a:pt x="3085376" y="990697"/>
                  </a:lnTo>
                  <a:lnTo>
                    <a:pt x="3139949" y="1002184"/>
                  </a:lnTo>
                  <a:lnTo>
                    <a:pt x="3194431" y="1013460"/>
                  </a:lnTo>
                  <a:lnTo>
                    <a:pt x="3240390" y="1022847"/>
                  </a:lnTo>
                  <a:lnTo>
                    <a:pt x="3286814" y="1032245"/>
                  </a:lnTo>
                  <a:lnTo>
                    <a:pt x="3333683" y="1041650"/>
                  </a:lnTo>
                  <a:lnTo>
                    <a:pt x="3380978" y="1051059"/>
                  </a:lnTo>
                  <a:lnTo>
                    <a:pt x="3428679" y="1060468"/>
                  </a:lnTo>
                  <a:lnTo>
                    <a:pt x="3476766" y="1069875"/>
                  </a:lnTo>
                  <a:lnTo>
                    <a:pt x="3525219" y="1079275"/>
                  </a:lnTo>
                  <a:lnTo>
                    <a:pt x="3574020" y="1088666"/>
                  </a:lnTo>
                  <a:lnTo>
                    <a:pt x="3623148" y="1098043"/>
                  </a:lnTo>
                  <a:lnTo>
                    <a:pt x="3672583" y="1107404"/>
                  </a:lnTo>
                  <a:lnTo>
                    <a:pt x="3722307" y="1116746"/>
                  </a:lnTo>
                  <a:lnTo>
                    <a:pt x="3772299" y="1126063"/>
                  </a:lnTo>
                  <a:lnTo>
                    <a:pt x="3822539" y="1135354"/>
                  </a:lnTo>
                  <a:lnTo>
                    <a:pt x="3873008" y="1144615"/>
                  </a:lnTo>
                  <a:lnTo>
                    <a:pt x="3923686" y="1153842"/>
                  </a:lnTo>
                  <a:lnTo>
                    <a:pt x="3974554" y="1163032"/>
                  </a:lnTo>
                  <a:lnTo>
                    <a:pt x="4025592" y="1172182"/>
                  </a:lnTo>
                  <a:lnTo>
                    <a:pt x="4076780" y="1181287"/>
                  </a:lnTo>
                  <a:lnTo>
                    <a:pt x="4128098" y="1190346"/>
                  </a:lnTo>
                  <a:lnTo>
                    <a:pt x="4179528" y="1199353"/>
                  </a:lnTo>
                  <a:lnTo>
                    <a:pt x="4231048" y="1208307"/>
                  </a:lnTo>
                  <a:lnTo>
                    <a:pt x="4282641" y="1217203"/>
                  </a:lnTo>
                  <a:lnTo>
                    <a:pt x="4334285" y="1226038"/>
                  </a:lnTo>
                  <a:lnTo>
                    <a:pt x="4385961" y="1234808"/>
                  </a:lnTo>
                  <a:lnTo>
                    <a:pt x="4437649" y="1243511"/>
                  </a:lnTo>
                  <a:lnTo>
                    <a:pt x="4489331" y="1252143"/>
                  </a:lnTo>
                  <a:lnTo>
                    <a:pt x="4540986" y="1260700"/>
                  </a:lnTo>
                  <a:lnTo>
                    <a:pt x="4592594" y="1269179"/>
                  </a:lnTo>
                  <a:lnTo>
                    <a:pt x="4644136" y="1277576"/>
                  </a:lnTo>
                  <a:lnTo>
                    <a:pt x="4695592" y="1285888"/>
                  </a:lnTo>
                  <a:lnTo>
                    <a:pt x="4746942" y="1294113"/>
                  </a:lnTo>
                  <a:lnTo>
                    <a:pt x="4798168" y="1302245"/>
                  </a:lnTo>
                  <a:lnTo>
                    <a:pt x="4849248" y="1310282"/>
                  </a:lnTo>
                  <a:lnTo>
                    <a:pt x="4900164" y="1318221"/>
                  </a:lnTo>
                  <a:lnTo>
                    <a:pt x="4950896" y="1326057"/>
                  </a:lnTo>
                  <a:lnTo>
                    <a:pt x="5001424" y="1333789"/>
                  </a:lnTo>
                  <a:lnTo>
                    <a:pt x="5051729" y="1341411"/>
                  </a:lnTo>
                  <a:lnTo>
                    <a:pt x="5101790" y="1348921"/>
                  </a:lnTo>
                  <a:lnTo>
                    <a:pt x="5151588" y="1356316"/>
                  </a:lnTo>
                  <a:lnTo>
                    <a:pt x="5201104" y="1363591"/>
                  </a:lnTo>
                  <a:lnTo>
                    <a:pt x="5250317" y="1370744"/>
                  </a:lnTo>
                  <a:lnTo>
                    <a:pt x="5299209" y="1377771"/>
                  </a:lnTo>
                  <a:lnTo>
                    <a:pt x="5347759" y="1384668"/>
                  </a:lnTo>
                  <a:lnTo>
                    <a:pt x="5395947" y="1391433"/>
                  </a:lnTo>
                  <a:lnTo>
                    <a:pt x="5443755" y="1398062"/>
                  </a:lnTo>
                  <a:lnTo>
                    <a:pt x="5491162" y="1404551"/>
                  </a:lnTo>
                  <a:lnTo>
                    <a:pt x="5538149" y="1410897"/>
                  </a:lnTo>
                  <a:lnTo>
                    <a:pt x="5584696" y="1417096"/>
                  </a:lnTo>
                  <a:lnTo>
                    <a:pt x="5630783" y="1423146"/>
                  </a:lnTo>
                  <a:lnTo>
                    <a:pt x="5676392" y="1429042"/>
                  </a:lnTo>
                  <a:lnTo>
                    <a:pt x="5731811" y="1436036"/>
                  </a:lnTo>
                  <a:lnTo>
                    <a:pt x="5787409" y="1442828"/>
                  </a:lnTo>
                  <a:lnTo>
                    <a:pt x="5843151" y="1449424"/>
                  </a:lnTo>
                  <a:lnTo>
                    <a:pt x="5899002" y="1455828"/>
                  </a:lnTo>
                  <a:lnTo>
                    <a:pt x="5954929" y="1462043"/>
                  </a:lnTo>
                  <a:lnTo>
                    <a:pt x="6010898" y="1468074"/>
                  </a:lnTo>
                  <a:lnTo>
                    <a:pt x="6066874" y="1473925"/>
                  </a:lnTo>
                  <a:lnTo>
                    <a:pt x="6122823" y="1479600"/>
                  </a:lnTo>
                  <a:lnTo>
                    <a:pt x="6178712" y="1485103"/>
                  </a:lnTo>
                  <a:lnTo>
                    <a:pt x="6234506" y="1490439"/>
                  </a:lnTo>
                  <a:lnTo>
                    <a:pt x="6290170" y="1495611"/>
                  </a:lnTo>
                  <a:lnTo>
                    <a:pt x="6345672" y="1500624"/>
                  </a:lnTo>
                  <a:lnTo>
                    <a:pt x="6400976" y="1505482"/>
                  </a:lnTo>
                  <a:lnTo>
                    <a:pt x="6456049" y="1510188"/>
                  </a:lnTo>
                  <a:lnTo>
                    <a:pt x="6510856" y="1514748"/>
                  </a:lnTo>
                  <a:lnTo>
                    <a:pt x="6565363" y="1519165"/>
                  </a:lnTo>
                  <a:lnTo>
                    <a:pt x="6619537" y="1523443"/>
                  </a:lnTo>
                  <a:lnTo>
                    <a:pt x="6673343" y="1527586"/>
                  </a:lnTo>
                  <a:lnTo>
                    <a:pt x="6726747" y="1531600"/>
                  </a:lnTo>
                  <a:lnTo>
                    <a:pt x="6779715" y="1535487"/>
                  </a:lnTo>
                  <a:lnTo>
                    <a:pt x="6832213" y="1539251"/>
                  </a:lnTo>
                  <a:lnTo>
                    <a:pt x="6884206" y="1542898"/>
                  </a:lnTo>
                  <a:lnTo>
                    <a:pt x="6935661" y="1546431"/>
                  </a:lnTo>
                  <a:lnTo>
                    <a:pt x="6986543" y="1549854"/>
                  </a:lnTo>
                  <a:lnTo>
                    <a:pt x="7036818" y="1553172"/>
                  </a:lnTo>
                  <a:lnTo>
                    <a:pt x="7086453" y="1556388"/>
                  </a:lnTo>
                  <a:lnTo>
                    <a:pt x="7135412" y="1559507"/>
                  </a:lnTo>
                  <a:lnTo>
                    <a:pt x="7183663" y="1562533"/>
                  </a:lnTo>
                  <a:lnTo>
                    <a:pt x="7231170" y="1565469"/>
                  </a:lnTo>
                  <a:lnTo>
                    <a:pt x="7277900" y="1568321"/>
                  </a:lnTo>
                  <a:lnTo>
                    <a:pt x="7323819" y="1571092"/>
                  </a:lnTo>
                  <a:lnTo>
                    <a:pt x="7368892" y="1573786"/>
                  </a:lnTo>
                  <a:lnTo>
                    <a:pt x="7413086" y="1576408"/>
                  </a:lnTo>
                  <a:lnTo>
                    <a:pt x="7456365" y="1578962"/>
                  </a:lnTo>
                  <a:lnTo>
                    <a:pt x="7498697" y="1581451"/>
                  </a:lnTo>
                  <a:lnTo>
                    <a:pt x="7540047" y="1583880"/>
                  </a:lnTo>
                  <a:lnTo>
                    <a:pt x="7580380" y="1586253"/>
                  </a:lnTo>
                  <a:lnTo>
                    <a:pt x="7619663" y="1588574"/>
                  </a:lnTo>
                  <a:lnTo>
                    <a:pt x="7657862" y="1590848"/>
                  </a:lnTo>
                  <a:lnTo>
                    <a:pt x="7694943" y="1593078"/>
                  </a:lnTo>
                  <a:lnTo>
                    <a:pt x="7730871" y="1595269"/>
                  </a:lnTo>
                  <a:lnTo>
                    <a:pt x="7812458" y="1600066"/>
                  </a:lnTo>
                  <a:lnTo>
                    <a:pt x="7887182" y="1604024"/>
                  </a:lnTo>
                  <a:lnTo>
                    <a:pt x="7955617" y="1607210"/>
                  </a:lnTo>
                  <a:lnTo>
                    <a:pt x="8018335" y="1609687"/>
                  </a:lnTo>
                  <a:lnTo>
                    <a:pt x="8075908" y="1611521"/>
                  </a:lnTo>
                  <a:lnTo>
                    <a:pt x="8128910" y="1612777"/>
                  </a:lnTo>
                  <a:lnTo>
                    <a:pt x="8177913" y="1613522"/>
                  </a:lnTo>
                  <a:lnTo>
                    <a:pt x="8223490" y="1613819"/>
                  </a:lnTo>
                  <a:lnTo>
                    <a:pt x="8266214" y="1613734"/>
                  </a:lnTo>
                  <a:lnTo>
                    <a:pt x="8306657" y="1613333"/>
                  </a:lnTo>
                  <a:lnTo>
                    <a:pt x="8345393" y="1612680"/>
                  </a:lnTo>
                  <a:lnTo>
                    <a:pt x="8420033" y="1610882"/>
                  </a:lnTo>
                  <a:lnTo>
                    <a:pt x="8457083" y="1609867"/>
                  </a:lnTo>
                  <a:lnTo>
                    <a:pt x="8494716" y="1608862"/>
                  </a:lnTo>
                  <a:lnTo>
                    <a:pt x="8533505" y="1607931"/>
                  </a:lnTo>
                  <a:lnTo>
                    <a:pt x="8574024" y="1607141"/>
                  </a:lnTo>
                  <a:lnTo>
                    <a:pt x="8636600" y="1605776"/>
                  </a:lnTo>
                  <a:lnTo>
                    <a:pt x="8696102" y="1603876"/>
                  </a:lnTo>
                  <a:lnTo>
                    <a:pt x="8752836" y="1601494"/>
                  </a:lnTo>
                  <a:lnTo>
                    <a:pt x="8807112" y="1598683"/>
                  </a:lnTo>
                  <a:lnTo>
                    <a:pt x="8859235" y="1595499"/>
                  </a:lnTo>
                  <a:lnTo>
                    <a:pt x="8909514" y="1591993"/>
                  </a:lnTo>
                  <a:lnTo>
                    <a:pt x="8958256" y="1588219"/>
                  </a:lnTo>
                  <a:lnTo>
                    <a:pt x="9005768" y="1584232"/>
                  </a:lnTo>
                  <a:lnTo>
                    <a:pt x="9052357" y="1580085"/>
                  </a:lnTo>
                  <a:lnTo>
                    <a:pt x="9078468" y="1577669"/>
                  </a:lnTo>
                </a:path>
                <a:path w="9078595" h="1713865">
                  <a:moveTo>
                    <a:pt x="2150364" y="1713344"/>
                  </a:moveTo>
                  <a:lnTo>
                    <a:pt x="2182841" y="1676752"/>
                  </a:lnTo>
                  <a:lnTo>
                    <a:pt x="2215421" y="1640186"/>
                  </a:lnTo>
                  <a:lnTo>
                    <a:pt x="2248209" y="1603673"/>
                  </a:lnTo>
                  <a:lnTo>
                    <a:pt x="2281313" y="1567238"/>
                  </a:lnTo>
                  <a:lnTo>
                    <a:pt x="2314838" y="1530909"/>
                  </a:lnTo>
                  <a:lnTo>
                    <a:pt x="2348890" y="1494711"/>
                  </a:lnTo>
                  <a:lnTo>
                    <a:pt x="2383575" y="1458672"/>
                  </a:lnTo>
                  <a:lnTo>
                    <a:pt x="2419000" y="1422817"/>
                  </a:lnTo>
                  <a:lnTo>
                    <a:pt x="2455270" y="1387174"/>
                  </a:lnTo>
                  <a:lnTo>
                    <a:pt x="2492492" y="1351767"/>
                  </a:lnTo>
                  <a:lnTo>
                    <a:pt x="2530772" y="1316625"/>
                  </a:lnTo>
                  <a:lnTo>
                    <a:pt x="2570215" y="1281772"/>
                  </a:lnTo>
                  <a:lnTo>
                    <a:pt x="2610929" y="1247236"/>
                  </a:lnTo>
                  <a:lnTo>
                    <a:pt x="2653019" y="1213044"/>
                  </a:lnTo>
                  <a:lnTo>
                    <a:pt x="2696591" y="1179221"/>
                  </a:lnTo>
                  <a:lnTo>
                    <a:pt x="2734291" y="1151080"/>
                  </a:lnTo>
                  <a:lnTo>
                    <a:pt x="2773426" y="1122756"/>
                  </a:lnTo>
                  <a:lnTo>
                    <a:pt x="2813857" y="1094323"/>
                  </a:lnTo>
                  <a:lnTo>
                    <a:pt x="2855442" y="1065853"/>
                  </a:lnTo>
                  <a:lnTo>
                    <a:pt x="2898040" y="1037419"/>
                  </a:lnTo>
                  <a:lnTo>
                    <a:pt x="2941512" y="1009096"/>
                  </a:lnTo>
                  <a:lnTo>
                    <a:pt x="2985717" y="980955"/>
                  </a:lnTo>
                  <a:lnTo>
                    <a:pt x="3030515" y="953072"/>
                  </a:lnTo>
                  <a:lnTo>
                    <a:pt x="3075765" y="925518"/>
                  </a:lnTo>
                  <a:lnTo>
                    <a:pt x="3121326" y="898366"/>
                  </a:lnTo>
                  <a:lnTo>
                    <a:pt x="3167059" y="871692"/>
                  </a:lnTo>
                  <a:lnTo>
                    <a:pt x="3212822" y="845566"/>
                  </a:lnTo>
                  <a:lnTo>
                    <a:pt x="3258475" y="820064"/>
                  </a:lnTo>
                  <a:lnTo>
                    <a:pt x="3303879" y="795257"/>
                  </a:lnTo>
                  <a:lnTo>
                    <a:pt x="3348891" y="771220"/>
                  </a:lnTo>
                  <a:lnTo>
                    <a:pt x="3393373" y="748025"/>
                  </a:lnTo>
                  <a:lnTo>
                    <a:pt x="3437183" y="725746"/>
                  </a:lnTo>
                  <a:lnTo>
                    <a:pt x="3480180" y="704457"/>
                  </a:lnTo>
                  <a:lnTo>
                    <a:pt x="3526952" y="681872"/>
                  </a:lnTo>
                  <a:lnTo>
                    <a:pt x="3571814" y="660755"/>
                  </a:lnTo>
                  <a:lnTo>
                    <a:pt x="3615175" y="640947"/>
                  </a:lnTo>
                  <a:lnTo>
                    <a:pt x="3657443" y="622293"/>
                  </a:lnTo>
                  <a:lnTo>
                    <a:pt x="3699027" y="604635"/>
                  </a:lnTo>
                  <a:lnTo>
                    <a:pt x="3740336" y="587818"/>
                  </a:lnTo>
                  <a:lnTo>
                    <a:pt x="3781778" y="571684"/>
                  </a:lnTo>
                  <a:lnTo>
                    <a:pt x="3823763" y="556078"/>
                  </a:lnTo>
                  <a:lnTo>
                    <a:pt x="3866699" y="540841"/>
                  </a:lnTo>
                  <a:lnTo>
                    <a:pt x="3910995" y="525819"/>
                  </a:lnTo>
                  <a:lnTo>
                    <a:pt x="3957059" y="510854"/>
                  </a:lnTo>
                  <a:lnTo>
                    <a:pt x="4005300" y="495789"/>
                  </a:lnTo>
                  <a:lnTo>
                    <a:pt x="4056127" y="480469"/>
                  </a:lnTo>
                  <a:lnTo>
                    <a:pt x="4109948" y="464736"/>
                  </a:lnTo>
                  <a:lnTo>
                    <a:pt x="4167173" y="448434"/>
                  </a:lnTo>
                  <a:lnTo>
                    <a:pt x="4228210" y="431407"/>
                  </a:lnTo>
                  <a:lnTo>
                    <a:pt x="4268225" y="420519"/>
                  </a:lnTo>
                  <a:lnTo>
                    <a:pt x="4310504" y="409335"/>
                  </a:lnTo>
                  <a:lnTo>
                    <a:pt x="4354852" y="397889"/>
                  </a:lnTo>
                  <a:lnTo>
                    <a:pt x="4401075" y="386220"/>
                  </a:lnTo>
                  <a:lnTo>
                    <a:pt x="4448979" y="374362"/>
                  </a:lnTo>
                  <a:lnTo>
                    <a:pt x="4498368" y="362354"/>
                  </a:lnTo>
                  <a:lnTo>
                    <a:pt x="4549048" y="350230"/>
                  </a:lnTo>
                  <a:lnTo>
                    <a:pt x="4600826" y="338028"/>
                  </a:lnTo>
                  <a:lnTo>
                    <a:pt x="4653505" y="325784"/>
                  </a:lnTo>
                  <a:lnTo>
                    <a:pt x="4706892" y="313534"/>
                  </a:lnTo>
                  <a:lnTo>
                    <a:pt x="4760792" y="301316"/>
                  </a:lnTo>
                  <a:lnTo>
                    <a:pt x="4815011" y="289165"/>
                  </a:lnTo>
                  <a:lnTo>
                    <a:pt x="4869354" y="277117"/>
                  </a:lnTo>
                  <a:lnTo>
                    <a:pt x="4923627" y="265211"/>
                  </a:lnTo>
                  <a:lnTo>
                    <a:pt x="4977634" y="253480"/>
                  </a:lnTo>
                  <a:lnTo>
                    <a:pt x="5031182" y="241964"/>
                  </a:lnTo>
                  <a:lnTo>
                    <a:pt x="5084076" y="230696"/>
                  </a:lnTo>
                  <a:lnTo>
                    <a:pt x="5136121" y="219715"/>
                  </a:lnTo>
                  <a:lnTo>
                    <a:pt x="5187124" y="209057"/>
                  </a:lnTo>
                  <a:lnTo>
                    <a:pt x="5236888" y="198758"/>
                  </a:lnTo>
                  <a:lnTo>
                    <a:pt x="5285221" y="188854"/>
                  </a:lnTo>
                  <a:lnTo>
                    <a:pt x="5331926" y="179383"/>
                  </a:lnTo>
                  <a:lnTo>
                    <a:pt x="5376811" y="170379"/>
                  </a:lnTo>
                  <a:lnTo>
                    <a:pt x="5419680" y="161881"/>
                  </a:lnTo>
                  <a:lnTo>
                    <a:pt x="5460338" y="153924"/>
                  </a:lnTo>
                  <a:lnTo>
                    <a:pt x="5498592" y="146546"/>
                  </a:lnTo>
                  <a:lnTo>
                    <a:pt x="5567983" y="133499"/>
                  </a:lnTo>
                  <a:lnTo>
                    <a:pt x="5629130" y="122452"/>
                  </a:lnTo>
                  <a:lnTo>
                    <a:pt x="5683410" y="113160"/>
                  </a:lnTo>
                  <a:lnTo>
                    <a:pt x="5732201" y="105382"/>
                  </a:lnTo>
                  <a:lnTo>
                    <a:pt x="5776881" y="98875"/>
                  </a:lnTo>
                  <a:lnTo>
                    <a:pt x="5818827" y="93396"/>
                  </a:lnTo>
                  <a:lnTo>
                    <a:pt x="5859417" y="88704"/>
                  </a:lnTo>
                  <a:lnTo>
                    <a:pt x="5900028" y="84556"/>
                  </a:lnTo>
                  <a:lnTo>
                    <a:pt x="5942039" y="80709"/>
                  </a:lnTo>
                  <a:lnTo>
                    <a:pt x="5986826" y="76922"/>
                  </a:lnTo>
                  <a:lnTo>
                    <a:pt x="6035768" y="72950"/>
                  </a:lnTo>
                  <a:lnTo>
                    <a:pt x="6090242" y="68553"/>
                  </a:lnTo>
                  <a:lnTo>
                    <a:pt x="6151626" y="63488"/>
                  </a:lnTo>
                  <a:lnTo>
                    <a:pt x="6193134" y="60084"/>
                  </a:lnTo>
                  <a:lnTo>
                    <a:pt x="6236685" y="56666"/>
                  </a:lnTo>
                  <a:lnTo>
                    <a:pt x="6282088" y="53244"/>
                  </a:lnTo>
                  <a:lnTo>
                    <a:pt x="6329149" y="49831"/>
                  </a:lnTo>
                  <a:lnTo>
                    <a:pt x="6377676" y="46438"/>
                  </a:lnTo>
                  <a:lnTo>
                    <a:pt x="6427477" y="43077"/>
                  </a:lnTo>
                  <a:lnTo>
                    <a:pt x="6478359" y="39757"/>
                  </a:lnTo>
                  <a:lnTo>
                    <a:pt x="6530130" y="36492"/>
                  </a:lnTo>
                  <a:lnTo>
                    <a:pt x="6582596" y="33293"/>
                  </a:lnTo>
                  <a:lnTo>
                    <a:pt x="6635567" y="30171"/>
                  </a:lnTo>
                  <a:lnTo>
                    <a:pt x="6688849" y="27137"/>
                  </a:lnTo>
                  <a:lnTo>
                    <a:pt x="6742250" y="24203"/>
                  </a:lnTo>
                  <a:lnTo>
                    <a:pt x="6795578" y="21380"/>
                  </a:lnTo>
                  <a:lnTo>
                    <a:pt x="6848639" y="18680"/>
                  </a:lnTo>
                  <a:lnTo>
                    <a:pt x="6901242" y="16114"/>
                  </a:lnTo>
                  <a:lnTo>
                    <a:pt x="6953194" y="13694"/>
                  </a:lnTo>
                  <a:lnTo>
                    <a:pt x="7004303" y="11431"/>
                  </a:lnTo>
                  <a:lnTo>
                    <a:pt x="7054376" y="9337"/>
                  </a:lnTo>
                  <a:lnTo>
                    <a:pt x="7103220" y="7422"/>
                  </a:lnTo>
                  <a:lnTo>
                    <a:pt x="7150644" y="5699"/>
                  </a:lnTo>
                  <a:lnTo>
                    <a:pt x="7196455" y="4179"/>
                  </a:lnTo>
                  <a:lnTo>
                    <a:pt x="7460944" y="0"/>
                  </a:lnTo>
                  <a:lnTo>
                    <a:pt x="7735982" y="464"/>
                  </a:lnTo>
                  <a:lnTo>
                    <a:pt x="7952013" y="2786"/>
                  </a:lnTo>
                  <a:lnTo>
                    <a:pt x="8039481" y="4179"/>
                  </a:lnTo>
                  <a:lnTo>
                    <a:pt x="8645017" y="4179"/>
                  </a:lnTo>
                  <a:lnTo>
                    <a:pt x="8707313" y="6085"/>
                  </a:lnTo>
                  <a:lnTo>
                    <a:pt x="8767625" y="8711"/>
                  </a:lnTo>
                  <a:lnTo>
                    <a:pt x="8825256" y="11849"/>
                  </a:lnTo>
                  <a:lnTo>
                    <a:pt x="8879506" y="15291"/>
                  </a:lnTo>
                  <a:lnTo>
                    <a:pt x="8929679" y="18828"/>
                  </a:lnTo>
                  <a:lnTo>
                    <a:pt x="8975076" y="22252"/>
                  </a:lnTo>
                  <a:lnTo>
                    <a:pt x="9014999" y="25355"/>
                  </a:lnTo>
                  <a:lnTo>
                    <a:pt x="9048750" y="27928"/>
                  </a:lnTo>
                  <a:lnTo>
                    <a:pt x="9078468" y="301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9" y="2750057"/>
              <a:ext cx="2118995" cy="2874010"/>
            </a:xfrm>
            <a:custGeom>
              <a:avLst/>
              <a:gdLst/>
              <a:ahLst/>
              <a:cxnLst/>
              <a:rect l="l" t="t" r="r" b="b"/>
              <a:pathLst>
                <a:path w="2118995" h="2874010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  <a:path w="2118995" h="2874010">
                  <a:moveTo>
                    <a:pt x="727837" y="1669795"/>
                  </a:moveTo>
                  <a:lnTo>
                    <a:pt x="1417955" y="1266824"/>
                  </a:lnTo>
                  <a:lnTo>
                    <a:pt x="2118487" y="1671192"/>
                  </a:lnTo>
                  <a:lnTo>
                    <a:pt x="2114677" y="2470530"/>
                  </a:lnTo>
                  <a:lnTo>
                    <a:pt x="1424432" y="2873476"/>
                  </a:lnTo>
                  <a:lnTo>
                    <a:pt x="723900" y="2469006"/>
                  </a:lnTo>
                  <a:lnTo>
                    <a:pt x="727837" y="16697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3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583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6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6" y="1545971"/>
                  </a:lnTo>
                  <a:lnTo>
                    <a:pt x="0" y="628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59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86" y="402958"/>
                  </a:moveTo>
                  <a:lnTo>
                    <a:pt x="694118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72265" y="1564765"/>
                  </a:lnTo>
                </a:path>
                <a:path w="1395095" h="1565275">
                  <a:moveTo>
                    <a:pt x="627944" y="1564765"/>
                  </a:moveTo>
                  <a:lnTo>
                    <a:pt x="0" y="1202220"/>
                  </a:lnTo>
                  <a:lnTo>
                    <a:pt x="3886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833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6883" y="14546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2138045" cy="2822575"/>
            </a:xfrm>
            <a:custGeom>
              <a:avLst/>
              <a:gdLst/>
              <a:ahLst/>
              <a:cxnLst/>
              <a:rect l="l" t="t" r="r" b="b"/>
              <a:pathLst>
                <a:path w="2138045" h="282257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  <a:path w="2138045" h="2822575">
                  <a:moveTo>
                    <a:pt x="746887" y="1679308"/>
                  </a:moveTo>
                  <a:lnTo>
                    <a:pt x="1437005" y="1276350"/>
                  </a:lnTo>
                  <a:lnTo>
                    <a:pt x="2137537" y="1680756"/>
                  </a:lnTo>
                  <a:lnTo>
                    <a:pt x="2133727" y="2480017"/>
                  </a:lnTo>
                  <a:lnTo>
                    <a:pt x="1547866" y="2822065"/>
                  </a:lnTo>
                </a:path>
                <a:path w="2138045" h="2822575">
                  <a:moveTo>
                    <a:pt x="1337920" y="2822065"/>
                  </a:moveTo>
                  <a:lnTo>
                    <a:pt x="742950" y="2478570"/>
                  </a:lnTo>
                  <a:lnTo>
                    <a:pt x="746887" y="16793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3534" y="1500692"/>
              <a:ext cx="680720" cy="4130675"/>
            </a:xfrm>
            <a:custGeom>
              <a:avLst/>
              <a:gdLst/>
              <a:ahLst/>
              <a:cxnLst/>
              <a:rect l="l" t="t" r="r" b="b"/>
              <a:pathLst>
                <a:path w="680720" h="4130675">
                  <a:moveTo>
                    <a:pt x="3937" y="2938211"/>
                  </a:moveTo>
                  <a:lnTo>
                    <a:pt x="680466" y="2543174"/>
                  </a:lnTo>
                </a:path>
                <a:path w="680720" h="4130675">
                  <a:moveTo>
                    <a:pt x="680466" y="4130306"/>
                  </a:moveTo>
                  <a:lnTo>
                    <a:pt x="0" y="3737422"/>
                  </a:lnTo>
                  <a:lnTo>
                    <a:pt x="3937" y="2938211"/>
                  </a:lnTo>
                </a:path>
                <a:path w="680720" h="4130675">
                  <a:moveTo>
                    <a:pt x="3937" y="395036"/>
                  </a:moveTo>
                  <a:lnTo>
                    <a:pt x="680466" y="0"/>
                  </a:lnTo>
                </a:path>
                <a:path w="680720" h="4130675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528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186934" y="30607"/>
            <a:ext cx="2374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spc="-5" dirty="0">
                <a:solidFill>
                  <a:srgbClr val="373C53"/>
                </a:solidFill>
                <a:uFill>
                  <a:solidFill>
                    <a:srgbClr val="373C53"/>
                  </a:solidFill>
                </a:uFill>
                <a:latin typeface="Arial Black"/>
                <a:cs typeface="Arial Black"/>
              </a:rPr>
              <a:t>CONTENTS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14424" y="1081554"/>
            <a:ext cx="3307715" cy="40434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Clr>
                <a:srgbClr val="222229"/>
              </a:buClr>
              <a:buSzPct val="75000"/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</a:t>
            </a:r>
            <a:r>
              <a:rPr sz="2800" u="heavy" spc="-20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Statements</a:t>
            </a:r>
            <a:endParaRPr sz="28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Clr>
                <a:srgbClr val="222229"/>
              </a:buClr>
              <a:buSzPct val="75000"/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Parts of a</a:t>
            </a:r>
            <a:r>
              <a:rPr sz="2800" u="heavy" spc="-20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</a:t>
            </a:r>
            <a:endParaRPr sz="28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222229"/>
              </a:buClr>
              <a:buSzPct val="75000"/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3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Types </a:t>
            </a:r>
            <a:r>
              <a:rPr sz="2800" u="heavy" spc="-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of</a:t>
            </a:r>
            <a:r>
              <a:rPr sz="2800" u="heavy" spc="1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Loops</a:t>
            </a:r>
            <a:endParaRPr sz="2800" dirty="0">
              <a:latin typeface="Arial"/>
              <a:cs typeface="Arial"/>
            </a:endParaRPr>
          </a:p>
          <a:p>
            <a:pPr marL="583565" lvl="1" indent="-274955">
              <a:lnSpc>
                <a:spcPct val="100000"/>
              </a:lnSpc>
              <a:spcBef>
                <a:spcPts val="630"/>
              </a:spcBef>
              <a:buClr>
                <a:srgbClr val="222229"/>
              </a:buClr>
              <a:buSzPct val="75000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6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While</a:t>
            </a:r>
            <a:r>
              <a:rPr sz="2600" u="heavy" spc="-20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</a:t>
            </a:r>
            <a:endParaRPr sz="2600" dirty="0">
              <a:latin typeface="Arial"/>
              <a:cs typeface="Arial"/>
            </a:endParaRPr>
          </a:p>
          <a:p>
            <a:pPr marL="583565" lvl="1" indent="-274955">
              <a:lnSpc>
                <a:spcPct val="100000"/>
              </a:lnSpc>
              <a:spcBef>
                <a:spcPts val="625"/>
              </a:spcBef>
              <a:buClr>
                <a:srgbClr val="222229"/>
              </a:buClr>
              <a:buSzPct val="75000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6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For</a:t>
            </a:r>
            <a:r>
              <a:rPr sz="2600" u="heavy" spc="-20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</a:t>
            </a:r>
            <a:endParaRPr sz="2600" dirty="0">
              <a:latin typeface="Arial"/>
              <a:cs typeface="Arial"/>
            </a:endParaRPr>
          </a:p>
          <a:p>
            <a:pPr marL="583565" lvl="1" indent="-274955">
              <a:lnSpc>
                <a:spcPct val="100000"/>
              </a:lnSpc>
              <a:spcBef>
                <a:spcPts val="625"/>
              </a:spcBef>
              <a:buClr>
                <a:srgbClr val="222229"/>
              </a:buClr>
              <a:buSzPct val="75000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6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Do-while</a:t>
            </a:r>
            <a:r>
              <a:rPr sz="2600" u="heavy" spc="-3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</a:t>
            </a:r>
            <a:endParaRPr sz="26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Clr>
                <a:srgbClr val="222229"/>
              </a:buClr>
              <a:buSzPct val="75000"/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Nested </a:t>
            </a:r>
            <a:r>
              <a:rPr sz="2800" u="heavy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Loops</a:t>
            </a:r>
            <a:endParaRPr sz="28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222229"/>
              </a:buClr>
              <a:buSzPct val="75000"/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5" dirty="0">
                <a:solidFill>
                  <a:srgbClr val="284248"/>
                </a:solidFill>
                <a:uFill>
                  <a:solidFill>
                    <a:srgbClr val="284248"/>
                  </a:solidFill>
                </a:uFill>
                <a:latin typeface="Arial"/>
                <a:cs typeface="Arial"/>
              </a:rPr>
              <a:t>Exercises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20" y="199644"/>
            <a:ext cx="3250692" cy="1133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4602" y="316433"/>
            <a:ext cx="2601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EX</a:t>
            </a:r>
            <a:r>
              <a:rPr sz="4000" u="heavy" spc="-20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A</a:t>
            </a:r>
            <a:r>
              <a:rPr sz="4000" u="heavy" spc="-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MP</a:t>
            </a:r>
            <a:r>
              <a:rPr sz="4000" u="heavy" spc="-20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L</a:t>
            </a:r>
            <a:r>
              <a:rPr sz="4000" u="heavy" spc="-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E:</a:t>
            </a:r>
            <a:endParaRPr sz="40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6161" y="890016"/>
            <a:ext cx="4432300" cy="5588000"/>
            <a:chOff x="1296161" y="890016"/>
            <a:chExt cx="4432300" cy="5588000"/>
          </a:xfrm>
        </p:grpSpPr>
        <p:sp>
          <p:nvSpPr>
            <p:cNvPr id="5" name="object 5"/>
            <p:cNvSpPr/>
            <p:nvPr/>
          </p:nvSpPr>
          <p:spPr>
            <a:xfrm>
              <a:off x="1493519" y="890016"/>
              <a:ext cx="2641092" cy="96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6161" y="1219962"/>
              <a:ext cx="4432300" cy="5257800"/>
            </a:xfrm>
            <a:custGeom>
              <a:avLst/>
              <a:gdLst/>
              <a:ahLst/>
              <a:cxnLst/>
              <a:rect l="l" t="t" r="r" b="b"/>
              <a:pathLst>
                <a:path w="4432300" h="5257800">
                  <a:moveTo>
                    <a:pt x="4431792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4431792" y="5257800"/>
                  </a:lnTo>
                  <a:lnTo>
                    <a:pt x="4431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6161" y="1219961"/>
            <a:ext cx="4432300" cy="5257800"/>
          </a:xfrm>
          <a:prstGeom prst="rect">
            <a:avLst/>
          </a:prstGeom>
          <a:ln w="25907">
            <a:solidFill>
              <a:srgbClr val="8BACA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72720" marR="207645">
              <a:lnSpc>
                <a:spcPct val="100000"/>
              </a:lnSpc>
              <a:spcBef>
                <a:spcPts val="220"/>
              </a:spcBef>
            </a:pPr>
            <a:r>
              <a:rPr sz="2200" b="1" spc="-15" dirty="0">
                <a:latin typeface="Calibri"/>
                <a:cs typeface="Calibri"/>
              </a:rPr>
              <a:t>//program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display </a:t>
            </a:r>
            <a:r>
              <a:rPr sz="2200" b="1" spc="-5" dirty="0">
                <a:latin typeface="Calibri"/>
                <a:cs typeface="Calibri"/>
              </a:rPr>
              <a:t>a </a:t>
            </a:r>
            <a:r>
              <a:rPr sz="2200" b="1" spc="-20" dirty="0">
                <a:latin typeface="Calibri"/>
                <a:cs typeface="Calibri"/>
              </a:rPr>
              <a:t>pattern </a:t>
            </a:r>
            <a:r>
              <a:rPr sz="2200" b="1" spc="-5" dirty="0">
                <a:latin typeface="Calibri"/>
                <a:cs typeface="Calibri"/>
              </a:rPr>
              <a:t>of a  </a:t>
            </a:r>
            <a:r>
              <a:rPr sz="2200" b="1" spc="-10" dirty="0">
                <a:latin typeface="Calibri"/>
                <a:cs typeface="Calibri"/>
              </a:rPr>
              <a:t>given </a:t>
            </a:r>
            <a:r>
              <a:rPr sz="2200" b="1" spc="-15" dirty="0">
                <a:latin typeface="Calibri"/>
                <a:cs typeface="Calibri"/>
              </a:rPr>
              <a:t>character </a:t>
            </a:r>
            <a:r>
              <a:rPr sz="2200" b="1" spc="-5" dirty="0">
                <a:latin typeface="Calibri"/>
                <a:cs typeface="Calibri"/>
              </a:rPr>
              <a:t>using </a:t>
            </a:r>
            <a:r>
              <a:rPr sz="2200" b="1" spc="-15" dirty="0">
                <a:latin typeface="Calibri"/>
                <a:cs typeface="Calibri"/>
              </a:rPr>
              <a:t>nested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loop.</a:t>
            </a:r>
            <a:endParaRPr sz="2200">
              <a:latin typeface="Calibri"/>
              <a:cs typeface="Calibri"/>
            </a:endParaRPr>
          </a:p>
          <a:p>
            <a:pPr marL="172720" marR="1792605">
              <a:lnSpc>
                <a:spcPct val="122700"/>
              </a:lnSpc>
            </a:pPr>
            <a:r>
              <a:rPr sz="2200" spc="-10" dirty="0">
                <a:latin typeface="Calibri"/>
                <a:cs typeface="Calibri"/>
              </a:rPr>
              <a:t>#include&lt;iostream.h&gt;  void</a:t>
            </a:r>
            <a:r>
              <a:rPr sz="2200" spc="-5" dirty="0">
                <a:latin typeface="Calibri"/>
                <a:cs typeface="Calibri"/>
              </a:rPr>
              <a:t> main()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i,j;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5"/>
              </a:spcBef>
            </a:pPr>
            <a:r>
              <a:rPr sz="2200" spc="-15" dirty="0">
                <a:latin typeface="Calibri"/>
                <a:cs typeface="Calibri"/>
              </a:rPr>
              <a:t>for(</a:t>
            </a:r>
            <a:r>
              <a:rPr sz="2200" spc="-5" dirty="0">
                <a:latin typeface="Calibri"/>
                <a:cs typeface="Calibri"/>
              </a:rPr>
              <a:t> i=1;i&lt;5;++i)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latin typeface="Calibri"/>
                <a:cs typeface="Calibri"/>
              </a:rPr>
              <a:t>cout&lt;&lt;“\n”;</a:t>
            </a:r>
            <a:endParaRPr sz="2200">
              <a:latin typeface="Calibri"/>
              <a:cs typeface="Calibri"/>
            </a:endParaRPr>
          </a:p>
          <a:p>
            <a:pPr marL="172720" marR="2498725">
              <a:lnSpc>
                <a:spcPct val="122700"/>
              </a:lnSpc>
              <a:spcBef>
                <a:spcPts val="5"/>
              </a:spcBef>
            </a:pP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60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j=1;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spc="-10" dirty="0">
                <a:latin typeface="Calibri"/>
                <a:cs typeface="Calibri"/>
              </a:rPr>
              <a:t>&lt;=i;++</a:t>
            </a:r>
            <a:r>
              <a:rPr sz="2200" spc="-5" dirty="0">
                <a:latin typeface="Calibri"/>
                <a:cs typeface="Calibri"/>
              </a:rPr>
              <a:t>j)  </a:t>
            </a:r>
            <a:r>
              <a:rPr sz="2200" spc="-10" dirty="0">
                <a:latin typeface="Calibri"/>
                <a:cs typeface="Calibri"/>
              </a:rPr>
              <a:t>cout&lt;&lt;“*”;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12408" y="2196083"/>
            <a:ext cx="2368550" cy="3389629"/>
            <a:chOff x="6312408" y="2196083"/>
            <a:chExt cx="2368550" cy="3389629"/>
          </a:xfrm>
        </p:grpSpPr>
        <p:sp>
          <p:nvSpPr>
            <p:cNvPr id="9" name="object 9"/>
            <p:cNvSpPr/>
            <p:nvPr/>
          </p:nvSpPr>
          <p:spPr>
            <a:xfrm>
              <a:off x="6559296" y="2318003"/>
              <a:ext cx="2121407" cy="3002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2408" y="2196083"/>
              <a:ext cx="2339340" cy="3389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400" y="2362199"/>
              <a:ext cx="1981200" cy="2862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29400" y="2362200"/>
            <a:ext cx="1981200" cy="2862580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5"/>
              </a:spcBef>
            </a:pPr>
            <a:r>
              <a:rPr sz="4500" dirty="0">
                <a:latin typeface="Calibri"/>
                <a:cs typeface="Calibri"/>
              </a:rPr>
              <a:t>*</a:t>
            </a:r>
            <a:endParaRPr sz="45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4500" dirty="0">
                <a:latin typeface="Calibri"/>
                <a:cs typeface="Calibri"/>
              </a:rPr>
              <a:t>*</a:t>
            </a:r>
            <a:r>
              <a:rPr sz="4500" spc="-1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*</a:t>
            </a:r>
            <a:endParaRPr sz="45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4500" dirty="0">
                <a:latin typeface="Calibri"/>
                <a:cs typeface="Calibri"/>
              </a:rPr>
              <a:t>* *</a:t>
            </a:r>
            <a:r>
              <a:rPr sz="4500" spc="-3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*</a:t>
            </a:r>
            <a:endParaRPr sz="45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4500" dirty="0">
                <a:latin typeface="Calibri"/>
                <a:cs typeface="Calibri"/>
              </a:rPr>
              <a:t>* * *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*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1461" y="1531746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Book Antiqua"/>
                <a:cs typeface="Book Antiqua"/>
              </a:rPr>
              <a:t>O</a:t>
            </a:r>
            <a:r>
              <a:rPr sz="2400" b="1" spc="5" dirty="0">
                <a:latin typeface="Book Antiqua"/>
                <a:cs typeface="Book Antiqua"/>
              </a:rPr>
              <a:t>U</a:t>
            </a:r>
            <a:r>
              <a:rPr sz="2400" b="1" dirty="0">
                <a:latin typeface="Book Antiqua"/>
                <a:cs typeface="Book Antiqua"/>
              </a:rPr>
              <a:t>TPUT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489" y="542290"/>
            <a:ext cx="381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dirty="0">
                <a:solidFill>
                  <a:srgbClr val="111617"/>
                </a:solidFill>
              </a:rPr>
              <a:t>2.	</a:t>
            </a:r>
            <a:r>
              <a:rPr sz="300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</a:rPr>
              <a:t>The </a:t>
            </a:r>
            <a:r>
              <a:rPr sz="3000" u="heavy" spc="-1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</a:rPr>
              <a:t>break</a:t>
            </a:r>
            <a:r>
              <a:rPr sz="3000" u="heavy" spc="-7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</a:rPr>
              <a:t> </a:t>
            </a:r>
            <a:r>
              <a:rPr sz="3000" u="heavy" spc="-2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</a:rPr>
              <a:t>statement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743455" y="998219"/>
            <a:ext cx="1635760" cy="2649220"/>
            <a:chOff x="1743455" y="998219"/>
            <a:chExt cx="1635760" cy="2649220"/>
          </a:xfrm>
        </p:grpSpPr>
        <p:sp>
          <p:nvSpPr>
            <p:cNvPr id="4" name="object 4"/>
            <p:cNvSpPr/>
            <p:nvPr/>
          </p:nvSpPr>
          <p:spPr>
            <a:xfrm>
              <a:off x="2072639" y="998219"/>
              <a:ext cx="1306067" cy="789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3455" y="1927859"/>
              <a:ext cx="1306068" cy="789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3455" y="2857499"/>
              <a:ext cx="1306068" cy="789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0489" y="1077213"/>
            <a:ext cx="7009765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469265" indent="-283845">
              <a:lnSpc>
                <a:spcPct val="100000"/>
              </a:lnSpc>
              <a:spcBef>
                <a:spcPts val="95"/>
              </a:spcBef>
              <a:buClr>
                <a:srgbClr val="111617"/>
              </a:buClr>
              <a:buSzPct val="80357"/>
              <a:buFont typeface="Arial"/>
              <a:buChar char="•"/>
              <a:tabLst>
                <a:tab pos="295910" algn="l"/>
                <a:tab pos="296545" algn="l"/>
                <a:tab pos="4667250" algn="l"/>
              </a:tabLst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6F2C1C"/>
                </a:solidFill>
                <a:latin typeface="Calibri"/>
                <a:cs typeface="Calibri"/>
              </a:rPr>
              <a:t>break</a:t>
            </a:r>
            <a:r>
              <a:rPr sz="2800" b="1" spc="70" dirty="0">
                <a:solidFill>
                  <a:srgbClr val="6F2C1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</a:t>
            </a:r>
            <a:r>
              <a:rPr sz="2800" spc="1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enables	a 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program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to 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skip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over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part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of the</a:t>
            </a:r>
            <a:r>
              <a:rPr sz="2800" spc="4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295910" marR="154940" indent="-283845">
              <a:lnSpc>
                <a:spcPct val="100000"/>
              </a:lnSpc>
              <a:spcBef>
                <a:spcPts val="605"/>
              </a:spcBef>
              <a:buClr>
                <a:srgbClr val="111617"/>
              </a:buClr>
              <a:buSzPct val="80357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6F2C1C"/>
                </a:solidFill>
                <a:latin typeface="Calibri"/>
                <a:cs typeface="Calibri"/>
              </a:rPr>
              <a:t>break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terminates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smallest 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enclosing while, do-while and 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for</a:t>
            </a:r>
            <a:r>
              <a:rPr sz="2800" spc="60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statements.</a:t>
            </a:r>
            <a:endParaRPr sz="2800">
              <a:latin typeface="Calibri"/>
              <a:cs typeface="Calibri"/>
            </a:endParaRPr>
          </a:p>
          <a:p>
            <a:pPr marL="295910" marR="5080" indent="-283845">
              <a:lnSpc>
                <a:spcPct val="100000"/>
              </a:lnSpc>
              <a:spcBef>
                <a:spcPts val="595"/>
              </a:spcBef>
              <a:buClr>
                <a:srgbClr val="111617"/>
              </a:buClr>
              <a:buSzPct val="80357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6F2C1C"/>
                </a:solidFill>
                <a:latin typeface="Calibri"/>
                <a:cs typeface="Calibri"/>
              </a:rPr>
              <a:t>break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skips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rest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loop 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jumps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over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following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the  loop.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Calibri"/>
              <a:cs typeface="Calibri"/>
            </a:endParaRPr>
          </a:p>
          <a:p>
            <a:pPr marL="12700" marR="227329" indent="80645">
              <a:lnSpc>
                <a:spcPct val="100000"/>
              </a:lnSpc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following figures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explains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working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of a 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break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</a:t>
            </a:r>
            <a:r>
              <a:rPr sz="2800" spc="3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sp>
          <p:nvSpPr>
            <p:cNvPr id="3" name="object 3"/>
            <p:cNvSpPr/>
            <p:nvPr/>
          </p:nvSpPr>
          <p:spPr>
            <a:xfrm>
              <a:off x="1935480" y="579119"/>
              <a:ext cx="6007608" cy="5340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04643" y="522731"/>
              <a:ext cx="5750052" cy="490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5583" y="623316"/>
              <a:ext cx="5867400" cy="5199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5583" y="623316"/>
            <a:ext cx="5867400" cy="5200015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645" algn="ctr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for(initialize;test</a:t>
            </a:r>
            <a:r>
              <a:rPr sz="2800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expression;update)</a:t>
            </a:r>
            <a:endParaRPr sz="2800">
              <a:latin typeface="Calibri"/>
              <a:cs typeface="Calibri"/>
            </a:endParaRPr>
          </a:p>
          <a:p>
            <a:pPr marR="1906905" algn="ctr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319530" algn="ctr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statement1;</a:t>
            </a:r>
            <a:endParaRPr sz="2800">
              <a:latin typeface="Calibri"/>
              <a:cs typeface="Calibri"/>
            </a:endParaRPr>
          </a:p>
          <a:p>
            <a:pPr marL="2738755" marR="1412240" algn="ctr">
              <a:lnSpc>
                <a:spcPct val="117900"/>
              </a:lnSpc>
              <a:spcBef>
                <a:spcPts val="5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if(</a:t>
            </a:r>
            <a:r>
              <a:rPr sz="2800" spc="-50" dirty="0">
                <a:solidFill>
                  <a:srgbClr val="313543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al&gt;200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0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) 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break;</a:t>
            </a:r>
            <a:endParaRPr sz="2800">
              <a:latin typeface="Calibri"/>
              <a:cs typeface="Calibri"/>
            </a:endParaRPr>
          </a:p>
          <a:p>
            <a:pPr marL="1827530" algn="ctr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36980" algn="ctr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statement2;</a:t>
            </a:r>
            <a:endParaRPr sz="2800">
              <a:latin typeface="Calibri"/>
              <a:cs typeface="Calibri"/>
            </a:endParaRPr>
          </a:p>
          <a:p>
            <a:pPr marR="1906905" algn="ctr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R="2101215" algn="ctr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statement3;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860" y="2891027"/>
            <a:ext cx="4558665" cy="2824480"/>
            <a:chOff x="2308860" y="2891027"/>
            <a:chExt cx="4558665" cy="2824480"/>
          </a:xfrm>
        </p:grpSpPr>
        <p:sp>
          <p:nvSpPr>
            <p:cNvPr id="8" name="object 8"/>
            <p:cNvSpPr/>
            <p:nvPr/>
          </p:nvSpPr>
          <p:spPr>
            <a:xfrm>
              <a:off x="6265163" y="2891027"/>
              <a:ext cx="601980" cy="156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31457" y="2943605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19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0172" y="2903219"/>
              <a:ext cx="156972" cy="2811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8657" y="2943605"/>
              <a:ext cx="0" cy="2667000"/>
            </a:xfrm>
            <a:custGeom>
              <a:avLst/>
              <a:gdLst/>
              <a:ahLst/>
              <a:cxnLst/>
              <a:rect l="l" t="t" r="r" b="b"/>
              <a:pathLst>
                <a:path h="2667000">
                  <a:moveTo>
                    <a:pt x="0" y="0"/>
                  </a:moveTo>
                  <a:lnTo>
                    <a:pt x="0" y="26670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1052" y="5558027"/>
              <a:ext cx="4546092" cy="156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7346" y="5610605"/>
              <a:ext cx="4401820" cy="0"/>
            </a:xfrm>
            <a:custGeom>
              <a:avLst/>
              <a:gdLst/>
              <a:ahLst/>
              <a:cxnLst/>
              <a:rect l="l" t="t" r="r" b="b"/>
              <a:pathLst>
                <a:path w="4401820">
                  <a:moveTo>
                    <a:pt x="0" y="0"/>
                  </a:moveTo>
                  <a:lnTo>
                    <a:pt x="440143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8860" y="4850892"/>
              <a:ext cx="156972" cy="8625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7346" y="4891277"/>
              <a:ext cx="0" cy="718820"/>
            </a:xfrm>
            <a:custGeom>
              <a:avLst/>
              <a:gdLst/>
              <a:ahLst/>
              <a:cxnLst/>
              <a:rect l="l" t="t" r="r" b="b"/>
              <a:pathLst>
                <a:path h="718820">
                  <a:moveTo>
                    <a:pt x="0" y="0"/>
                  </a:moveTo>
                  <a:lnTo>
                    <a:pt x="0" y="71878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1052" y="4735067"/>
              <a:ext cx="780288" cy="3627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7346" y="4831207"/>
              <a:ext cx="533400" cy="120650"/>
            </a:xfrm>
            <a:custGeom>
              <a:avLst/>
              <a:gdLst/>
              <a:ahLst/>
              <a:cxnLst/>
              <a:rect l="l" t="t" r="r" b="b"/>
              <a:pathLst>
                <a:path w="533400" h="120650">
                  <a:moveTo>
                    <a:pt x="482110" y="60071"/>
                  </a:moveTo>
                  <a:lnTo>
                    <a:pt x="423545" y="94234"/>
                  </a:lnTo>
                  <a:lnTo>
                    <a:pt x="417322" y="97790"/>
                  </a:lnTo>
                  <a:lnTo>
                    <a:pt x="415290" y="105791"/>
                  </a:lnTo>
                  <a:lnTo>
                    <a:pt x="418846" y="111887"/>
                  </a:lnTo>
                  <a:lnTo>
                    <a:pt x="422402" y="118110"/>
                  </a:lnTo>
                  <a:lnTo>
                    <a:pt x="430403" y="120142"/>
                  </a:lnTo>
                  <a:lnTo>
                    <a:pt x="511189" y="73025"/>
                  </a:lnTo>
                  <a:lnTo>
                    <a:pt x="507746" y="73025"/>
                  </a:lnTo>
                  <a:lnTo>
                    <a:pt x="507746" y="71247"/>
                  </a:lnTo>
                  <a:lnTo>
                    <a:pt x="501269" y="71247"/>
                  </a:lnTo>
                  <a:lnTo>
                    <a:pt x="482110" y="60071"/>
                  </a:lnTo>
                  <a:close/>
                </a:path>
                <a:path w="533400" h="120650">
                  <a:moveTo>
                    <a:pt x="45990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459903" y="73025"/>
                  </a:lnTo>
                  <a:lnTo>
                    <a:pt x="482110" y="60071"/>
                  </a:lnTo>
                  <a:lnTo>
                    <a:pt x="459903" y="47117"/>
                  </a:lnTo>
                  <a:close/>
                </a:path>
                <a:path w="533400" h="120650">
                  <a:moveTo>
                    <a:pt x="511188" y="47117"/>
                  </a:moveTo>
                  <a:lnTo>
                    <a:pt x="507746" y="47117"/>
                  </a:lnTo>
                  <a:lnTo>
                    <a:pt x="507746" y="73025"/>
                  </a:lnTo>
                  <a:lnTo>
                    <a:pt x="511189" y="73025"/>
                  </a:lnTo>
                  <a:lnTo>
                    <a:pt x="533400" y="60071"/>
                  </a:lnTo>
                  <a:lnTo>
                    <a:pt x="511188" y="47117"/>
                  </a:lnTo>
                  <a:close/>
                </a:path>
                <a:path w="533400" h="120650">
                  <a:moveTo>
                    <a:pt x="501269" y="48895"/>
                  </a:moveTo>
                  <a:lnTo>
                    <a:pt x="482110" y="60071"/>
                  </a:lnTo>
                  <a:lnTo>
                    <a:pt x="501269" y="71247"/>
                  </a:lnTo>
                  <a:lnTo>
                    <a:pt x="501269" y="48895"/>
                  </a:lnTo>
                  <a:close/>
                </a:path>
                <a:path w="533400" h="120650">
                  <a:moveTo>
                    <a:pt x="507746" y="48895"/>
                  </a:moveTo>
                  <a:lnTo>
                    <a:pt x="501269" y="48895"/>
                  </a:lnTo>
                  <a:lnTo>
                    <a:pt x="501269" y="71247"/>
                  </a:lnTo>
                  <a:lnTo>
                    <a:pt x="507746" y="71247"/>
                  </a:lnTo>
                  <a:lnTo>
                    <a:pt x="507746" y="48895"/>
                  </a:lnTo>
                  <a:close/>
                </a:path>
                <a:path w="533400" h="120650">
                  <a:moveTo>
                    <a:pt x="430403" y="0"/>
                  </a:moveTo>
                  <a:lnTo>
                    <a:pt x="422402" y="2032"/>
                  </a:lnTo>
                  <a:lnTo>
                    <a:pt x="418846" y="8255"/>
                  </a:lnTo>
                  <a:lnTo>
                    <a:pt x="415290" y="14351"/>
                  </a:lnTo>
                  <a:lnTo>
                    <a:pt x="417322" y="22352"/>
                  </a:lnTo>
                  <a:lnTo>
                    <a:pt x="423545" y="25908"/>
                  </a:lnTo>
                  <a:lnTo>
                    <a:pt x="482110" y="60071"/>
                  </a:lnTo>
                  <a:lnTo>
                    <a:pt x="501269" y="48895"/>
                  </a:lnTo>
                  <a:lnTo>
                    <a:pt x="507746" y="48895"/>
                  </a:lnTo>
                  <a:lnTo>
                    <a:pt x="507746" y="47117"/>
                  </a:lnTo>
                  <a:lnTo>
                    <a:pt x="511188" y="47117"/>
                  </a:lnTo>
                  <a:lnTo>
                    <a:pt x="430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5394" y="6046114"/>
            <a:ext cx="5990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5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WORKING </a:t>
            </a: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OF BREAK </a:t>
            </a:r>
            <a:r>
              <a:rPr sz="2000" b="1" u="heavy" spc="-35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STATEMENT </a:t>
            </a: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IN FOR</a:t>
            </a:r>
            <a:r>
              <a:rPr sz="2000" b="1" u="heavy" spc="-80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sp>
          <p:nvSpPr>
            <p:cNvPr id="3" name="object 3"/>
            <p:cNvSpPr/>
            <p:nvPr/>
          </p:nvSpPr>
          <p:spPr>
            <a:xfrm>
              <a:off x="1834896" y="413004"/>
              <a:ext cx="5779008" cy="5626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4743" y="356615"/>
              <a:ext cx="3718559" cy="490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4999" y="457200"/>
              <a:ext cx="5638800" cy="548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05000" y="457200"/>
            <a:ext cx="5638800" cy="5486400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while(test</a:t>
            </a:r>
            <a:r>
              <a:rPr sz="2800" spc="5" dirty="0">
                <a:solidFill>
                  <a:srgbClr val="31354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expression)</a:t>
            </a:r>
            <a:endParaRPr sz="2800">
              <a:latin typeface="Calibri"/>
              <a:cs typeface="Calibri"/>
            </a:endParaRPr>
          </a:p>
          <a:p>
            <a:pPr marL="132905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422525" marR="1480185" indent="-18415" algn="r">
              <a:lnSpc>
                <a:spcPts val="3960"/>
              </a:lnSpc>
              <a:spcBef>
                <a:spcPts val="235"/>
              </a:spcBef>
            </a:pPr>
            <a:r>
              <a:rPr sz="2800" spc="-45" dirty="0">
                <a:solidFill>
                  <a:srgbClr val="313543"/>
                </a:solidFill>
                <a:latin typeface="Calibri"/>
                <a:cs typeface="Calibri"/>
              </a:rPr>
              <a:t>st</a:t>
            </a:r>
            <a:r>
              <a:rPr sz="2800" spc="-25" dirty="0">
                <a:solidFill>
                  <a:srgbClr val="313543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313543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eme</a:t>
            </a:r>
            <a:r>
              <a:rPr sz="2800" spc="-45" dirty="0">
                <a:solidFill>
                  <a:srgbClr val="313543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t1;  if(</a:t>
            </a:r>
            <a:r>
              <a:rPr sz="2800" spc="-50" dirty="0">
                <a:solidFill>
                  <a:srgbClr val="313543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al&gt;200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0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R="1443355" algn="r">
              <a:lnSpc>
                <a:spcPct val="100000"/>
              </a:lnSpc>
              <a:spcBef>
                <a:spcPts val="370"/>
              </a:spcBef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b</a:t>
            </a:r>
            <a:r>
              <a:rPr sz="2800" spc="-55" dirty="0">
                <a:solidFill>
                  <a:srgbClr val="313543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eak;</a:t>
            </a:r>
            <a:endParaRPr sz="2800">
              <a:latin typeface="Calibri"/>
              <a:cs typeface="Calibri"/>
            </a:endParaRPr>
          </a:p>
          <a:p>
            <a:pPr marL="376618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43480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statement2;</a:t>
            </a:r>
            <a:endParaRPr sz="2800">
              <a:latin typeface="Calibri"/>
              <a:cs typeface="Calibri"/>
            </a:endParaRPr>
          </a:p>
          <a:p>
            <a:pPr marL="141160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411605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statement3;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3932" y="4611623"/>
            <a:ext cx="780288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91739" y="2685288"/>
            <a:ext cx="4348480" cy="2824480"/>
            <a:chOff x="2491739" y="2685288"/>
            <a:chExt cx="4348480" cy="2824480"/>
          </a:xfrm>
        </p:grpSpPr>
        <p:sp>
          <p:nvSpPr>
            <p:cNvPr id="9" name="object 9"/>
            <p:cNvSpPr/>
            <p:nvPr/>
          </p:nvSpPr>
          <p:spPr>
            <a:xfrm>
              <a:off x="6237731" y="2685288"/>
              <a:ext cx="601980" cy="1569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4025" y="2737866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2739" y="2697480"/>
              <a:ext cx="156972" cy="2811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1225" y="2737866"/>
              <a:ext cx="0" cy="2667000"/>
            </a:xfrm>
            <a:custGeom>
              <a:avLst/>
              <a:gdLst/>
              <a:ahLst/>
              <a:cxnLst/>
              <a:rect l="l" t="t" r="r" b="b"/>
              <a:pathLst>
                <a:path h="2667000">
                  <a:moveTo>
                    <a:pt x="0" y="0"/>
                  </a:moveTo>
                  <a:lnTo>
                    <a:pt x="0" y="26670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3931" y="5352288"/>
              <a:ext cx="4335780" cy="1569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0225" y="5404866"/>
              <a:ext cx="4191000" cy="0"/>
            </a:xfrm>
            <a:custGeom>
              <a:avLst/>
              <a:gdLst/>
              <a:ahLst/>
              <a:cxnLst/>
              <a:rect l="l" t="t" r="r" b="b"/>
              <a:pathLst>
                <a:path w="4191000">
                  <a:moveTo>
                    <a:pt x="0" y="0"/>
                  </a:moveTo>
                  <a:lnTo>
                    <a:pt x="41910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1739" y="4727448"/>
              <a:ext cx="156972" cy="7818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0225" y="4767833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90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0225" y="4707763"/>
              <a:ext cx="533400" cy="120650"/>
            </a:xfrm>
            <a:custGeom>
              <a:avLst/>
              <a:gdLst/>
              <a:ahLst/>
              <a:cxnLst/>
              <a:rect l="l" t="t" r="r" b="b"/>
              <a:pathLst>
                <a:path w="533400" h="120650">
                  <a:moveTo>
                    <a:pt x="482110" y="60071"/>
                  </a:moveTo>
                  <a:lnTo>
                    <a:pt x="423544" y="94234"/>
                  </a:lnTo>
                  <a:lnTo>
                    <a:pt x="417322" y="97789"/>
                  </a:lnTo>
                  <a:lnTo>
                    <a:pt x="415290" y="105791"/>
                  </a:lnTo>
                  <a:lnTo>
                    <a:pt x="418846" y="111887"/>
                  </a:lnTo>
                  <a:lnTo>
                    <a:pt x="422401" y="118110"/>
                  </a:lnTo>
                  <a:lnTo>
                    <a:pt x="430403" y="120142"/>
                  </a:lnTo>
                  <a:lnTo>
                    <a:pt x="511189" y="73025"/>
                  </a:lnTo>
                  <a:lnTo>
                    <a:pt x="507746" y="73025"/>
                  </a:lnTo>
                  <a:lnTo>
                    <a:pt x="507746" y="71247"/>
                  </a:lnTo>
                  <a:lnTo>
                    <a:pt x="501269" y="71247"/>
                  </a:lnTo>
                  <a:lnTo>
                    <a:pt x="482110" y="60071"/>
                  </a:lnTo>
                  <a:close/>
                </a:path>
                <a:path w="533400" h="120650">
                  <a:moveTo>
                    <a:pt x="45990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459903" y="73025"/>
                  </a:lnTo>
                  <a:lnTo>
                    <a:pt x="482110" y="60071"/>
                  </a:lnTo>
                  <a:lnTo>
                    <a:pt x="459903" y="47117"/>
                  </a:lnTo>
                  <a:close/>
                </a:path>
                <a:path w="533400" h="120650">
                  <a:moveTo>
                    <a:pt x="511188" y="47117"/>
                  </a:moveTo>
                  <a:lnTo>
                    <a:pt x="507746" y="47117"/>
                  </a:lnTo>
                  <a:lnTo>
                    <a:pt x="507746" y="73025"/>
                  </a:lnTo>
                  <a:lnTo>
                    <a:pt x="511189" y="73025"/>
                  </a:lnTo>
                  <a:lnTo>
                    <a:pt x="533399" y="60071"/>
                  </a:lnTo>
                  <a:lnTo>
                    <a:pt x="511188" y="47117"/>
                  </a:lnTo>
                  <a:close/>
                </a:path>
                <a:path w="533400" h="120650">
                  <a:moveTo>
                    <a:pt x="501269" y="48894"/>
                  </a:moveTo>
                  <a:lnTo>
                    <a:pt x="482110" y="60071"/>
                  </a:lnTo>
                  <a:lnTo>
                    <a:pt x="501269" y="71247"/>
                  </a:lnTo>
                  <a:lnTo>
                    <a:pt x="501269" y="48894"/>
                  </a:lnTo>
                  <a:close/>
                </a:path>
                <a:path w="533400" h="120650">
                  <a:moveTo>
                    <a:pt x="507746" y="48894"/>
                  </a:moveTo>
                  <a:lnTo>
                    <a:pt x="501269" y="48894"/>
                  </a:lnTo>
                  <a:lnTo>
                    <a:pt x="501269" y="71247"/>
                  </a:lnTo>
                  <a:lnTo>
                    <a:pt x="507746" y="71247"/>
                  </a:lnTo>
                  <a:lnTo>
                    <a:pt x="507746" y="48894"/>
                  </a:lnTo>
                  <a:close/>
                </a:path>
                <a:path w="533400" h="120650">
                  <a:moveTo>
                    <a:pt x="430403" y="0"/>
                  </a:moveTo>
                  <a:lnTo>
                    <a:pt x="422401" y="2031"/>
                  </a:lnTo>
                  <a:lnTo>
                    <a:pt x="418846" y="8255"/>
                  </a:lnTo>
                  <a:lnTo>
                    <a:pt x="415290" y="14350"/>
                  </a:lnTo>
                  <a:lnTo>
                    <a:pt x="417322" y="22351"/>
                  </a:lnTo>
                  <a:lnTo>
                    <a:pt x="423544" y="25907"/>
                  </a:lnTo>
                  <a:lnTo>
                    <a:pt x="482110" y="60071"/>
                  </a:lnTo>
                  <a:lnTo>
                    <a:pt x="501269" y="48894"/>
                  </a:lnTo>
                  <a:lnTo>
                    <a:pt x="507746" y="48894"/>
                  </a:lnTo>
                  <a:lnTo>
                    <a:pt x="507746" y="47117"/>
                  </a:lnTo>
                  <a:lnTo>
                    <a:pt x="511188" y="47117"/>
                  </a:lnTo>
                  <a:lnTo>
                    <a:pt x="430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6794" y="6103721"/>
            <a:ext cx="6270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WORKING OF BREAK </a:t>
            </a:r>
            <a:r>
              <a:rPr sz="2000" b="1" u="heavy" spc="-35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STATEMENT </a:t>
            </a: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IN WHILE</a:t>
            </a:r>
            <a:r>
              <a:rPr sz="2000" b="1" u="heavy" spc="-50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sp>
          <p:nvSpPr>
            <p:cNvPr id="3" name="object 3"/>
            <p:cNvSpPr/>
            <p:nvPr/>
          </p:nvSpPr>
          <p:spPr>
            <a:xfrm>
              <a:off x="2520696" y="641604"/>
              <a:ext cx="5321808" cy="524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14115" y="585216"/>
              <a:ext cx="4014215" cy="490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799" y="685800"/>
              <a:ext cx="5181600" cy="510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0800" y="685800"/>
            <a:ext cx="5181600" cy="5105400"/>
          </a:xfrm>
          <a:prstGeom prst="rect">
            <a:avLst/>
          </a:prstGeom>
          <a:ln w="9144">
            <a:solidFill>
              <a:srgbClr val="8BACA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939289" indent="-18415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statement1;</a:t>
            </a:r>
            <a:endParaRPr sz="2800">
              <a:latin typeface="Calibri"/>
              <a:cs typeface="Calibri"/>
            </a:endParaRPr>
          </a:p>
          <a:p>
            <a:pPr marL="2420620" marR="1525905" indent="-481965">
              <a:lnSpc>
                <a:spcPct val="117900"/>
              </a:lnSpc>
              <a:spcBef>
                <a:spcPts val="5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if(</a:t>
            </a:r>
            <a:r>
              <a:rPr sz="2800" spc="-50" dirty="0">
                <a:solidFill>
                  <a:srgbClr val="313543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al&gt;200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0</a:t>
            </a: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) 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break;</a:t>
            </a:r>
            <a:endParaRPr sz="2800">
              <a:latin typeface="Calibri"/>
              <a:cs typeface="Calibri"/>
            </a:endParaRPr>
          </a:p>
          <a:p>
            <a:pPr marL="282765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920875">
              <a:lnSpc>
                <a:spcPct val="100000"/>
              </a:lnSpc>
              <a:spcBef>
                <a:spcPts val="600"/>
              </a:spcBef>
            </a:pP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statement2;</a:t>
            </a:r>
            <a:endParaRPr sz="2800">
              <a:latin typeface="Calibri"/>
              <a:cs typeface="Calibri"/>
            </a:endParaRPr>
          </a:p>
          <a:p>
            <a:pPr marL="1006475" marR="814069">
              <a:lnSpc>
                <a:spcPts val="3960"/>
              </a:lnSpc>
              <a:spcBef>
                <a:spcPts val="229"/>
              </a:spcBef>
            </a:pPr>
            <a:r>
              <a:rPr sz="2800" spc="-5" dirty="0">
                <a:solidFill>
                  <a:srgbClr val="313543"/>
                </a:solidFill>
                <a:latin typeface="Calibri"/>
                <a:cs typeface="Calibri"/>
              </a:rPr>
              <a:t>} </a:t>
            </a:r>
            <a:r>
              <a:rPr sz="2800" spc="-10" dirty="0">
                <a:solidFill>
                  <a:srgbClr val="313543"/>
                </a:solidFill>
                <a:latin typeface="Calibri"/>
                <a:cs typeface="Calibri"/>
              </a:rPr>
              <a:t>while(test </a:t>
            </a:r>
            <a:r>
              <a:rPr sz="2800" spc="-15" dirty="0">
                <a:solidFill>
                  <a:srgbClr val="313543"/>
                </a:solidFill>
                <a:latin typeface="Calibri"/>
                <a:cs typeface="Calibri"/>
              </a:rPr>
              <a:t>expression)  </a:t>
            </a:r>
            <a:r>
              <a:rPr sz="2800" spc="-20" dirty="0">
                <a:solidFill>
                  <a:srgbClr val="313543"/>
                </a:solidFill>
                <a:latin typeface="Calibri"/>
                <a:cs typeface="Calibri"/>
              </a:rPr>
              <a:t>statement3;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55035" y="2996183"/>
            <a:ext cx="4348480" cy="2595880"/>
            <a:chOff x="2955035" y="2996183"/>
            <a:chExt cx="4348480" cy="2595880"/>
          </a:xfrm>
        </p:grpSpPr>
        <p:sp>
          <p:nvSpPr>
            <p:cNvPr id="8" name="object 8"/>
            <p:cNvSpPr/>
            <p:nvPr/>
          </p:nvSpPr>
          <p:spPr>
            <a:xfrm>
              <a:off x="6106667" y="2996183"/>
              <a:ext cx="1196339" cy="156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2961" y="3048761"/>
              <a:ext cx="1052195" cy="0"/>
            </a:xfrm>
            <a:custGeom>
              <a:avLst/>
              <a:gdLst/>
              <a:ahLst/>
              <a:cxnLst/>
              <a:rect l="l" t="t" r="r" b="b"/>
              <a:pathLst>
                <a:path w="1052195">
                  <a:moveTo>
                    <a:pt x="0" y="0"/>
                  </a:moveTo>
                  <a:lnTo>
                    <a:pt x="105206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46035" y="3008375"/>
              <a:ext cx="156972" cy="25740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24521" y="3048761"/>
              <a:ext cx="0" cy="2430780"/>
            </a:xfrm>
            <a:custGeom>
              <a:avLst/>
              <a:gdLst/>
              <a:ahLst/>
              <a:cxnLst/>
              <a:rect l="l" t="t" r="r" b="b"/>
              <a:pathLst>
                <a:path h="2430779">
                  <a:moveTo>
                    <a:pt x="0" y="0"/>
                  </a:moveTo>
                  <a:lnTo>
                    <a:pt x="0" y="243039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7227" y="5434583"/>
              <a:ext cx="4335780" cy="156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3521" y="5487161"/>
              <a:ext cx="4191000" cy="0"/>
            </a:xfrm>
            <a:custGeom>
              <a:avLst/>
              <a:gdLst/>
              <a:ahLst/>
              <a:cxnLst/>
              <a:rect l="l" t="t" r="r" b="b"/>
              <a:pathLst>
                <a:path w="4191000">
                  <a:moveTo>
                    <a:pt x="0" y="0"/>
                  </a:moveTo>
                  <a:lnTo>
                    <a:pt x="41910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5035" y="4913376"/>
              <a:ext cx="156972" cy="6781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3521" y="4953761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7227" y="4797551"/>
              <a:ext cx="780288" cy="3627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3521" y="4893691"/>
              <a:ext cx="533400" cy="120650"/>
            </a:xfrm>
            <a:custGeom>
              <a:avLst/>
              <a:gdLst/>
              <a:ahLst/>
              <a:cxnLst/>
              <a:rect l="l" t="t" r="r" b="b"/>
              <a:pathLst>
                <a:path w="533400" h="120650">
                  <a:moveTo>
                    <a:pt x="482110" y="60070"/>
                  </a:moveTo>
                  <a:lnTo>
                    <a:pt x="423544" y="94233"/>
                  </a:lnTo>
                  <a:lnTo>
                    <a:pt x="417322" y="97789"/>
                  </a:lnTo>
                  <a:lnTo>
                    <a:pt x="415289" y="105790"/>
                  </a:lnTo>
                  <a:lnTo>
                    <a:pt x="418845" y="111886"/>
                  </a:lnTo>
                  <a:lnTo>
                    <a:pt x="422401" y="118109"/>
                  </a:lnTo>
                  <a:lnTo>
                    <a:pt x="430402" y="120141"/>
                  </a:lnTo>
                  <a:lnTo>
                    <a:pt x="511189" y="73024"/>
                  </a:lnTo>
                  <a:lnTo>
                    <a:pt x="507745" y="73024"/>
                  </a:lnTo>
                  <a:lnTo>
                    <a:pt x="507745" y="71246"/>
                  </a:lnTo>
                  <a:lnTo>
                    <a:pt x="501268" y="71246"/>
                  </a:lnTo>
                  <a:lnTo>
                    <a:pt x="482110" y="60070"/>
                  </a:lnTo>
                  <a:close/>
                </a:path>
                <a:path w="533400" h="120650">
                  <a:moveTo>
                    <a:pt x="459903" y="47116"/>
                  </a:moveTo>
                  <a:lnTo>
                    <a:pt x="0" y="47116"/>
                  </a:lnTo>
                  <a:lnTo>
                    <a:pt x="0" y="73024"/>
                  </a:lnTo>
                  <a:lnTo>
                    <a:pt x="459903" y="73024"/>
                  </a:lnTo>
                  <a:lnTo>
                    <a:pt x="482110" y="60070"/>
                  </a:lnTo>
                  <a:lnTo>
                    <a:pt x="459903" y="47116"/>
                  </a:lnTo>
                  <a:close/>
                </a:path>
                <a:path w="533400" h="120650">
                  <a:moveTo>
                    <a:pt x="511188" y="47116"/>
                  </a:moveTo>
                  <a:lnTo>
                    <a:pt x="507745" y="47116"/>
                  </a:lnTo>
                  <a:lnTo>
                    <a:pt x="507745" y="73024"/>
                  </a:lnTo>
                  <a:lnTo>
                    <a:pt x="511189" y="73024"/>
                  </a:lnTo>
                  <a:lnTo>
                    <a:pt x="533400" y="60070"/>
                  </a:lnTo>
                  <a:lnTo>
                    <a:pt x="511188" y="47116"/>
                  </a:lnTo>
                  <a:close/>
                </a:path>
                <a:path w="533400" h="120650">
                  <a:moveTo>
                    <a:pt x="501268" y="48894"/>
                  </a:moveTo>
                  <a:lnTo>
                    <a:pt x="482110" y="60070"/>
                  </a:lnTo>
                  <a:lnTo>
                    <a:pt x="501268" y="71246"/>
                  </a:lnTo>
                  <a:lnTo>
                    <a:pt x="501268" y="48894"/>
                  </a:lnTo>
                  <a:close/>
                </a:path>
                <a:path w="533400" h="120650">
                  <a:moveTo>
                    <a:pt x="507745" y="48894"/>
                  </a:moveTo>
                  <a:lnTo>
                    <a:pt x="501268" y="48894"/>
                  </a:lnTo>
                  <a:lnTo>
                    <a:pt x="501268" y="71246"/>
                  </a:lnTo>
                  <a:lnTo>
                    <a:pt x="507745" y="71246"/>
                  </a:lnTo>
                  <a:lnTo>
                    <a:pt x="507745" y="48894"/>
                  </a:lnTo>
                  <a:close/>
                </a:path>
                <a:path w="533400" h="120650">
                  <a:moveTo>
                    <a:pt x="430402" y="0"/>
                  </a:moveTo>
                  <a:lnTo>
                    <a:pt x="422401" y="2031"/>
                  </a:lnTo>
                  <a:lnTo>
                    <a:pt x="418845" y="8254"/>
                  </a:lnTo>
                  <a:lnTo>
                    <a:pt x="415289" y="14350"/>
                  </a:lnTo>
                  <a:lnTo>
                    <a:pt x="417322" y="22351"/>
                  </a:lnTo>
                  <a:lnTo>
                    <a:pt x="423544" y="25907"/>
                  </a:lnTo>
                  <a:lnTo>
                    <a:pt x="482110" y="60070"/>
                  </a:lnTo>
                  <a:lnTo>
                    <a:pt x="501268" y="48894"/>
                  </a:lnTo>
                  <a:lnTo>
                    <a:pt x="507745" y="48894"/>
                  </a:lnTo>
                  <a:lnTo>
                    <a:pt x="507745" y="47116"/>
                  </a:lnTo>
                  <a:lnTo>
                    <a:pt x="511188" y="47116"/>
                  </a:lnTo>
                  <a:lnTo>
                    <a:pt x="430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6794" y="5951321"/>
            <a:ext cx="67379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WORKING OF BREAK </a:t>
            </a:r>
            <a:r>
              <a:rPr sz="2000" b="1" u="heavy" spc="-35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STATEMENT </a:t>
            </a: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IN DO-WHILE</a:t>
            </a:r>
            <a:r>
              <a:rPr sz="2000" b="1" u="heavy" spc="-55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111617"/>
                </a:solidFill>
                <a:uFill>
                  <a:solidFill>
                    <a:srgbClr val="111617"/>
                  </a:solidFill>
                </a:u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sp>
          <p:nvSpPr>
            <p:cNvPr id="3" name="object 3"/>
            <p:cNvSpPr/>
            <p:nvPr/>
          </p:nvSpPr>
          <p:spPr>
            <a:xfrm>
              <a:off x="765047" y="495300"/>
              <a:ext cx="8378952" cy="1970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0768" y="513587"/>
              <a:ext cx="8333232" cy="1879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387" y="1472183"/>
              <a:ext cx="6992111" cy="1970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6107" y="1490472"/>
              <a:ext cx="6900672" cy="18790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1058" y="787349"/>
            <a:ext cx="7433945" cy="200913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828040" marR="5080" indent="-815340">
              <a:lnSpc>
                <a:spcPts val="7700"/>
              </a:lnSpc>
              <a:spcBef>
                <a:spcPts val="540"/>
              </a:spcBef>
            </a:pPr>
            <a:r>
              <a:rPr sz="6600" b="0" dirty="0">
                <a:solidFill>
                  <a:srgbClr val="313543"/>
                </a:solidFill>
                <a:latin typeface="Arial"/>
                <a:cs typeface="Arial"/>
              </a:rPr>
              <a:t>PROGRAM</a:t>
            </a:r>
            <a:r>
              <a:rPr sz="6600" b="0" spc="-80" dirty="0">
                <a:solidFill>
                  <a:srgbClr val="313543"/>
                </a:solidFill>
                <a:latin typeface="Arial"/>
                <a:cs typeface="Arial"/>
              </a:rPr>
              <a:t> </a:t>
            </a:r>
            <a:r>
              <a:rPr sz="6600" b="0" dirty="0">
                <a:solidFill>
                  <a:srgbClr val="313543"/>
                </a:solidFill>
                <a:latin typeface="Arial"/>
                <a:cs typeface="Arial"/>
              </a:rPr>
              <a:t>BASED  QUESTIONS…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1200" y="2971800"/>
            <a:ext cx="28194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489" y="470661"/>
            <a:ext cx="7381240" cy="208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6985" indent="-515620">
              <a:lnSpc>
                <a:spcPct val="100000"/>
              </a:lnSpc>
              <a:spcBef>
                <a:spcPts val="95"/>
              </a:spcBef>
              <a:buClr>
                <a:srgbClr val="111617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program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to print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first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n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natural numbers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and  their</a:t>
            </a:r>
            <a:r>
              <a:rPr sz="2500" spc="5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sum.</a:t>
            </a:r>
            <a:endParaRPr sz="2500" dirty="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111617"/>
              </a:buClr>
              <a:buAutoNum type="arabicPeriod"/>
              <a:tabLst>
                <a:tab pos="527685" algn="l"/>
                <a:tab pos="528320" algn="l"/>
                <a:tab pos="1421130" algn="l"/>
                <a:tab pos="1746885" algn="l"/>
                <a:tab pos="3020060" algn="l"/>
                <a:tab pos="3462020" algn="l"/>
                <a:tab pos="4777105" algn="l"/>
                <a:tab pos="5380990" algn="l"/>
                <a:tab pos="6612255" algn="l"/>
                <a:tab pos="7048500" algn="l"/>
              </a:tabLst>
            </a:pPr>
            <a:r>
              <a:rPr sz="2500" spc="-80" dirty="0">
                <a:solidFill>
                  <a:srgbClr val="2A373C"/>
                </a:solidFill>
                <a:latin typeface="Calibri"/>
                <a:cs typeface="Calibri"/>
              </a:rPr>
              <a:t>W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ri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t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p</a:t>
            </a:r>
            <a:r>
              <a:rPr sz="2500" spc="-55" dirty="0">
                <a:solidFill>
                  <a:srgbClr val="2A373C"/>
                </a:solidFill>
                <a:latin typeface="Calibri"/>
                <a:cs typeface="Calibri"/>
              </a:rPr>
              <a:t>r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og</a:t>
            </a:r>
            <a:r>
              <a:rPr sz="2500" spc="-45" dirty="0">
                <a:solidFill>
                  <a:srgbClr val="2A373C"/>
                </a:solidFill>
                <a:latin typeface="Calibri"/>
                <a:cs typeface="Calibri"/>
              </a:rPr>
              <a:t>r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am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40" dirty="0">
                <a:solidFill>
                  <a:srgbClr val="2A373C"/>
                </a:solidFill>
                <a:latin typeface="Calibri"/>
                <a:cs typeface="Calibri"/>
              </a:rPr>
              <a:t>t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30" dirty="0">
                <a:solidFill>
                  <a:srgbClr val="2A373C"/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al</a:t>
            </a:r>
            <a:r>
              <a:rPr sz="2500" spc="10" dirty="0">
                <a:solidFill>
                  <a:srgbClr val="2A373C"/>
                </a:solidFill>
                <a:latin typeface="Calibri"/>
                <a:cs typeface="Calibri"/>
              </a:rPr>
              <a:t>c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ul</a:t>
            </a:r>
            <a:r>
              <a:rPr sz="2500" spc="-30" dirty="0">
                <a:solidFill>
                  <a:srgbClr val="2A373C"/>
                </a:solidFill>
                <a:latin typeface="Calibri"/>
                <a:cs typeface="Calibri"/>
              </a:rPr>
              <a:t>a</a:t>
            </a:r>
            <a:r>
              <a:rPr sz="2500" spc="-25" dirty="0">
                <a:solidFill>
                  <a:srgbClr val="2A373C"/>
                </a:solidFill>
                <a:latin typeface="Calibri"/>
                <a:cs typeface="Calibri"/>
              </a:rPr>
              <a:t>t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60" dirty="0">
                <a:solidFill>
                  <a:srgbClr val="2A373C"/>
                </a:solidFill>
                <a:latin typeface="Calibri"/>
                <a:cs typeface="Calibri"/>
              </a:rPr>
              <a:t>f</a:t>
            </a:r>
            <a:r>
              <a:rPr sz="2500" spc="10" dirty="0">
                <a:solidFill>
                  <a:srgbClr val="2A373C"/>
                </a:solidFill>
                <a:latin typeface="Calibri"/>
                <a:cs typeface="Calibri"/>
              </a:rPr>
              <a:t>a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c</a:t>
            </a:r>
            <a:r>
              <a:rPr sz="2500" spc="-25" dirty="0">
                <a:solidFill>
                  <a:srgbClr val="2A373C"/>
                </a:solidFill>
                <a:latin typeface="Calibri"/>
                <a:cs typeface="Calibri"/>
              </a:rPr>
              <a:t>t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r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ial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of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	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an  </a:t>
            </a:r>
            <a:r>
              <a:rPr sz="2500" spc="-40" dirty="0">
                <a:solidFill>
                  <a:srgbClr val="2A373C"/>
                </a:solidFill>
                <a:latin typeface="Calibri"/>
                <a:cs typeface="Calibri"/>
              </a:rPr>
              <a:t>integer.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111617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program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that prints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1 2 4 8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16 32 64</a:t>
            </a:r>
            <a:r>
              <a:rPr sz="2500" spc="40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128.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0489" y="2632755"/>
            <a:ext cx="7381240" cy="255198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605"/>
              </a:spcBef>
              <a:buClr>
                <a:srgbClr val="111617"/>
              </a:buClr>
              <a:tabLst>
                <a:tab pos="528320" algn="l"/>
              </a:tabLst>
            </a:pPr>
            <a:r>
              <a:rPr lang="en-US" sz="2500" spc="-20" dirty="0">
                <a:solidFill>
                  <a:srgbClr val="2A373C"/>
                </a:solidFill>
                <a:latin typeface="Calibri"/>
                <a:cs typeface="Calibri"/>
              </a:rPr>
              <a:t>4.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program to generate divisors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of an</a:t>
            </a:r>
            <a:r>
              <a:rPr sz="2500" spc="55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sz="2500" spc="-45" dirty="0">
                <a:solidFill>
                  <a:srgbClr val="2A373C"/>
                </a:solidFill>
                <a:latin typeface="Calibri"/>
                <a:cs typeface="Calibri"/>
              </a:rPr>
              <a:t>integer.</a:t>
            </a:r>
            <a:endParaRPr sz="25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spcBef>
                <a:spcPts val="600"/>
              </a:spcBef>
              <a:buClr>
                <a:srgbClr val="111617"/>
              </a:buClr>
              <a:tabLst>
                <a:tab pos="528320" algn="l"/>
              </a:tabLst>
            </a:pPr>
            <a:r>
              <a:rPr lang="en-US" sz="2500" spc="-20" dirty="0">
                <a:solidFill>
                  <a:srgbClr val="2A373C"/>
                </a:solidFill>
                <a:latin typeface="Calibri"/>
                <a:cs typeface="Calibri"/>
              </a:rPr>
              <a:t>5.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program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to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find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whether a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given number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is 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odd </a:t>
            </a:r>
            <a:r>
              <a:rPr sz="2500" dirty="0">
                <a:solidFill>
                  <a:srgbClr val="2A373C"/>
                </a:solidFill>
                <a:latin typeface="Calibri"/>
                <a:cs typeface="Calibri"/>
              </a:rPr>
              <a:t>or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even. The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program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should continue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as long as  the user</a:t>
            </a:r>
            <a:r>
              <a:rPr sz="2500" spc="15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wants.</a:t>
            </a:r>
            <a:endParaRPr sz="2500" dirty="0">
              <a:latin typeface="Calibri"/>
              <a:cs typeface="Calibri"/>
            </a:endParaRPr>
          </a:p>
          <a:p>
            <a:pPr marL="12065" marR="6985" algn="just">
              <a:lnSpc>
                <a:spcPct val="100000"/>
              </a:lnSpc>
              <a:spcBef>
                <a:spcPts val="600"/>
              </a:spcBef>
              <a:buClr>
                <a:srgbClr val="111617"/>
              </a:buClr>
              <a:tabLst>
                <a:tab pos="528320" algn="l"/>
              </a:tabLst>
            </a:pPr>
            <a:r>
              <a:rPr lang="en-US" sz="2500" spc="-20" dirty="0">
                <a:solidFill>
                  <a:srgbClr val="2A373C"/>
                </a:solidFill>
                <a:latin typeface="Calibri"/>
                <a:cs typeface="Calibri"/>
              </a:rPr>
              <a:t>6.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a 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program </a:t>
            </a:r>
            <a:r>
              <a:rPr sz="2500" spc="-15" dirty="0">
                <a:solidFill>
                  <a:srgbClr val="2A373C"/>
                </a:solidFill>
                <a:latin typeface="Calibri"/>
                <a:cs typeface="Calibri"/>
              </a:rPr>
              <a:t>to </a:t>
            </a:r>
            <a:r>
              <a:rPr sz="2500" spc="-10" dirty="0">
                <a:solidFill>
                  <a:srgbClr val="2A373C"/>
                </a:solidFill>
                <a:latin typeface="Calibri"/>
                <a:cs typeface="Calibri"/>
              </a:rPr>
              <a:t>print </a:t>
            </a:r>
            <a:r>
              <a:rPr sz="2500" spc="-5" dirty="0">
                <a:solidFill>
                  <a:srgbClr val="2A373C"/>
                </a:solidFill>
                <a:latin typeface="Calibri"/>
                <a:cs typeface="Calibri"/>
              </a:rPr>
              <a:t>Fibonacci series i.e.,0 1 1 2  3 5</a:t>
            </a:r>
            <a:r>
              <a:rPr sz="2500" spc="-20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lang="en-US" sz="2500" spc="-5" dirty="0">
                <a:solidFill>
                  <a:srgbClr val="2A373C"/>
                </a:solidFill>
                <a:latin typeface="Calibri"/>
                <a:cs typeface="Calibri"/>
              </a:rPr>
              <a:t>8 entered by user.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6689" y="470661"/>
            <a:ext cx="7153909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00"/>
              </a:spcBef>
              <a:buClr>
                <a:srgbClr val="111617"/>
              </a:buClr>
              <a:tabLst>
                <a:tab pos="527685" algn="l"/>
                <a:tab pos="528320" algn="l"/>
              </a:tabLst>
            </a:pPr>
            <a:r>
              <a:rPr lang="en-US" sz="2400" spc="-20" dirty="0">
                <a:solidFill>
                  <a:srgbClr val="2A373C"/>
                </a:solidFill>
                <a:latin typeface="Calibri"/>
                <a:cs typeface="Calibri"/>
              </a:rPr>
              <a:t>7. </a:t>
            </a:r>
            <a:r>
              <a:rPr sz="24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400" dirty="0">
                <a:solidFill>
                  <a:srgbClr val="2A373C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A373C"/>
                </a:solidFill>
                <a:latin typeface="Calibri"/>
                <a:cs typeface="Calibri"/>
              </a:rPr>
              <a:t>program to </a:t>
            </a:r>
            <a:r>
              <a:rPr sz="2400" spc="-10" dirty="0">
                <a:solidFill>
                  <a:srgbClr val="2A373C"/>
                </a:solidFill>
                <a:latin typeface="Calibri"/>
                <a:cs typeface="Calibri"/>
              </a:rPr>
              <a:t>calculate </a:t>
            </a:r>
            <a:r>
              <a:rPr sz="2400" spc="-20" dirty="0">
                <a:solidFill>
                  <a:srgbClr val="2A373C"/>
                </a:solidFill>
                <a:latin typeface="Calibri"/>
                <a:cs typeface="Calibri"/>
              </a:rPr>
              <a:t>average </a:t>
            </a:r>
            <a:r>
              <a:rPr sz="2400" spc="-5" dirty="0">
                <a:solidFill>
                  <a:srgbClr val="2A373C"/>
                </a:solidFill>
                <a:latin typeface="Calibri"/>
                <a:cs typeface="Calibri"/>
              </a:rPr>
              <a:t>of 10</a:t>
            </a:r>
            <a:r>
              <a:rPr sz="2400" spc="-15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A373C"/>
                </a:solidFill>
                <a:latin typeface="Calibri"/>
                <a:cs typeface="Calibri"/>
              </a:rPr>
              <a:t>numbers.</a:t>
            </a:r>
            <a:endParaRPr sz="24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605"/>
              </a:spcBef>
              <a:buClr>
                <a:srgbClr val="111617"/>
              </a:buClr>
              <a:tabLst>
                <a:tab pos="527685" algn="l"/>
                <a:tab pos="528320" algn="l"/>
              </a:tabLst>
            </a:pPr>
            <a:r>
              <a:rPr lang="en-US" sz="2400" spc="-20" dirty="0">
                <a:solidFill>
                  <a:srgbClr val="2A373C"/>
                </a:solidFill>
                <a:latin typeface="Calibri"/>
                <a:cs typeface="Calibri"/>
              </a:rPr>
              <a:t>8. </a:t>
            </a:r>
            <a:r>
              <a:rPr sz="2400" spc="-20" dirty="0">
                <a:solidFill>
                  <a:srgbClr val="2A373C"/>
                </a:solidFill>
                <a:latin typeface="Calibri"/>
                <a:cs typeface="Calibri"/>
              </a:rPr>
              <a:t>Write </a:t>
            </a:r>
            <a:r>
              <a:rPr sz="2400" spc="-15" dirty="0">
                <a:solidFill>
                  <a:srgbClr val="2A373C"/>
                </a:solidFill>
                <a:latin typeface="Calibri"/>
                <a:cs typeface="Calibri"/>
              </a:rPr>
              <a:t>programs to </a:t>
            </a:r>
            <a:r>
              <a:rPr sz="2400" spc="-10" dirty="0">
                <a:solidFill>
                  <a:srgbClr val="2A373C"/>
                </a:solidFill>
                <a:latin typeface="Calibri"/>
                <a:cs typeface="Calibri"/>
              </a:rPr>
              <a:t>produce </a:t>
            </a:r>
            <a:r>
              <a:rPr sz="2400" dirty="0">
                <a:solidFill>
                  <a:srgbClr val="2A373C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A373C"/>
                </a:solidFill>
                <a:latin typeface="Calibri"/>
                <a:cs typeface="Calibri"/>
              </a:rPr>
              <a:t>following</a:t>
            </a:r>
            <a:r>
              <a:rPr sz="2400" dirty="0">
                <a:solidFill>
                  <a:srgbClr val="2A37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A373C"/>
                </a:solidFill>
                <a:latin typeface="Calibri"/>
                <a:cs typeface="Calibri"/>
              </a:rPr>
              <a:t>designs: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86340"/>
              </p:ext>
            </p:extLst>
          </p:nvPr>
        </p:nvGraphicFramePr>
        <p:xfrm>
          <a:off x="1676400" y="1524000"/>
          <a:ext cx="4703444" cy="2073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265">
                <a:tc>
                  <a:txBody>
                    <a:bodyPr/>
                    <a:lstStyle/>
                    <a:p>
                      <a:pPr marR="361315" algn="r">
                        <a:lnSpc>
                          <a:spcPts val="2280"/>
                        </a:lnSpc>
                        <a:tabLst>
                          <a:tab pos="831850" algn="l"/>
                        </a:tabLst>
                      </a:pPr>
                      <a:r>
                        <a:rPr sz="215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02">
                <a:tc>
                  <a:txBody>
                    <a:bodyPr/>
                    <a:lstStyle/>
                    <a:p>
                      <a:pPr marR="361315" algn="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86">
                <a:tc>
                  <a:txBody>
                    <a:bodyPr/>
                    <a:lstStyle/>
                    <a:p>
                      <a:pPr marR="361315" algn="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20">
                <a:tc>
                  <a:txBody>
                    <a:bodyPr/>
                    <a:lstStyle/>
                    <a:p>
                      <a:pPr marR="361315" algn="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70">
                <a:tc>
                  <a:txBody>
                    <a:bodyPr/>
                    <a:lstStyle/>
                    <a:p>
                      <a:pPr marR="361315" algn="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820"/>
                        </a:lnSpc>
                        <a:tabLst>
                          <a:tab pos="1290320" algn="l"/>
                        </a:tabLst>
                      </a:pPr>
                      <a:r>
                        <a:rPr sz="2400" dirty="0">
                          <a:solidFill>
                            <a:srgbClr val="2A373C"/>
                          </a:solidFill>
                          <a:latin typeface="Calibri"/>
                          <a:cs typeface="Calibri"/>
                        </a:rPr>
                        <a:t>D	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1335"/>
            <a:ext cx="1452880" cy="1531620"/>
            <a:chOff x="0" y="21335"/>
            <a:chExt cx="1452880" cy="1531620"/>
          </a:xfrm>
        </p:grpSpPr>
        <p:sp>
          <p:nvSpPr>
            <p:cNvPr id="4" name="object 4"/>
            <p:cNvSpPr/>
            <p:nvPr/>
          </p:nvSpPr>
          <p:spPr>
            <a:xfrm>
              <a:off x="838746" y="582041"/>
              <a:ext cx="37465" cy="257810"/>
            </a:xfrm>
            <a:custGeom>
              <a:avLst/>
              <a:gdLst/>
              <a:ahLst/>
              <a:cxnLst/>
              <a:rect l="l" t="t" r="r" b="b"/>
              <a:pathLst>
                <a:path w="37465" h="257809">
                  <a:moveTo>
                    <a:pt x="32524" y="0"/>
                  </a:moveTo>
                  <a:lnTo>
                    <a:pt x="31051" y="126"/>
                  </a:lnTo>
                  <a:lnTo>
                    <a:pt x="29705" y="1778"/>
                  </a:lnTo>
                  <a:lnTo>
                    <a:pt x="27228" y="7874"/>
                  </a:lnTo>
                  <a:lnTo>
                    <a:pt x="27012" y="14478"/>
                  </a:lnTo>
                  <a:lnTo>
                    <a:pt x="28270" y="21082"/>
                  </a:lnTo>
                  <a:lnTo>
                    <a:pt x="27381" y="28575"/>
                  </a:lnTo>
                  <a:lnTo>
                    <a:pt x="317" y="248158"/>
                  </a:lnTo>
                  <a:lnTo>
                    <a:pt x="0" y="253364"/>
                  </a:lnTo>
                  <a:lnTo>
                    <a:pt x="1015" y="256921"/>
                  </a:lnTo>
                  <a:lnTo>
                    <a:pt x="1816" y="257683"/>
                  </a:lnTo>
                  <a:lnTo>
                    <a:pt x="2489" y="256794"/>
                  </a:lnTo>
                  <a:lnTo>
                    <a:pt x="4737" y="247776"/>
                  </a:lnTo>
                  <a:lnTo>
                    <a:pt x="32829" y="41401"/>
                  </a:lnTo>
                  <a:lnTo>
                    <a:pt x="35966" y="24892"/>
                  </a:lnTo>
                  <a:lnTo>
                    <a:pt x="36525" y="22606"/>
                  </a:lnTo>
                  <a:lnTo>
                    <a:pt x="37299" y="13716"/>
                  </a:lnTo>
                  <a:lnTo>
                    <a:pt x="35928" y="5714"/>
                  </a:lnTo>
                  <a:lnTo>
                    <a:pt x="34112" y="1397"/>
                  </a:lnTo>
                  <a:lnTo>
                    <a:pt x="32524" y="0"/>
                  </a:lnTo>
                  <a:close/>
                </a:path>
              </a:pathLst>
            </a:custGeom>
            <a:solidFill>
              <a:srgbClr val="E4E3E2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285" y="773810"/>
              <a:ext cx="261708" cy="74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335"/>
              <a:ext cx="1452372" cy="1531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96" y="201167"/>
              <a:ext cx="1190244" cy="11719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8767" y="1301496"/>
            <a:ext cx="1454150" cy="1455420"/>
            <a:chOff x="48767" y="1301496"/>
            <a:chExt cx="1454150" cy="1455420"/>
          </a:xfrm>
        </p:grpSpPr>
        <p:sp>
          <p:nvSpPr>
            <p:cNvPr id="9" name="object 9"/>
            <p:cNvSpPr/>
            <p:nvPr/>
          </p:nvSpPr>
          <p:spPr>
            <a:xfrm>
              <a:off x="583412" y="1764791"/>
              <a:ext cx="193675" cy="202565"/>
            </a:xfrm>
            <a:custGeom>
              <a:avLst/>
              <a:gdLst/>
              <a:ahLst/>
              <a:cxnLst/>
              <a:rect l="l" t="t" r="r" b="b"/>
              <a:pathLst>
                <a:path w="193675" h="202564">
                  <a:moveTo>
                    <a:pt x="184124" y="201930"/>
                  </a:moveTo>
                  <a:lnTo>
                    <a:pt x="32308" y="137922"/>
                  </a:lnTo>
                  <a:lnTo>
                    <a:pt x="4432" y="129667"/>
                  </a:lnTo>
                  <a:lnTo>
                    <a:pt x="2336" y="130048"/>
                  </a:lnTo>
                  <a:lnTo>
                    <a:pt x="0" y="131572"/>
                  </a:lnTo>
                  <a:lnTo>
                    <a:pt x="1092" y="133223"/>
                  </a:lnTo>
                  <a:lnTo>
                    <a:pt x="5384" y="136017"/>
                  </a:lnTo>
                  <a:lnTo>
                    <a:pt x="9893" y="137414"/>
                  </a:lnTo>
                  <a:lnTo>
                    <a:pt x="15189" y="138430"/>
                  </a:lnTo>
                  <a:lnTo>
                    <a:pt x="21577" y="140843"/>
                  </a:lnTo>
                  <a:lnTo>
                    <a:pt x="175399" y="201041"/>
                  </a:lnTo>
                  <a:lnTo>
                    <a:pt x="180695" y="202057"/>
                  </a:lnTo>
                  <a:lnTo>
                    <a:pt x="183349" y="202438"/>
                  </a:lnTo>
                  <a:lnTo>
                    <a:pt x="184124" y="201930"/>
                  </a:lnTo>
                  <a:close/>
                </a:path>
                <a:path w="193675" h="202564">
                  <a:moveTo>
                    <a:pt x="193281" y="188468"/>
                  </a:moveTo>
                  <a:lnTo>
                    <a:pt x="188671" y="23368"/>
                  </a:lnTo>
                  <a:lnTo>
                    <a:pt x="188506" y="16510"/>
                  </a:lnTo>
                  <a:lnTo>
                    <a:pt x="189433" y="11303"/>
                  </a:lnTo>
                  <a:lnTo>
                    <a:pt x="189572" y="6477"/>
                  </a:lnTo>
                  <a:lnTo>
                    <a:pt x="188391" y="1524"/>
                  </a:lnTo>
                  <a:lnTo>
                    <a:pt x="187299" y="0"/>
                  </a:lnTo>
                  <a:lnTo>
                    <a:pt x="186524" y="508"/>
                  </a:lnTo>
                  <a:lnTo>
                    <a:pt x="184975" y="1651"/>
                  </a:lnTo>
                  <a:lnTo>
                    <a:pt x="183959" y="3429"/>
                  </a:lnTo>
                  <a:lnTo>
                    <a:pt x="182029" y="10668"/>
                  </a:lnTo>
                  <a:lnTo>
                    <a:pt x="182206" y="17526"/>
                  </a:lnTo>
                  <a:lnTo>
                    <a:pt x="182308" y="32512"/>
                  </a:lnTo>
                  <a:lnTo>
                    <a:pt x="189852" y="188595"/>
                  </a:lnTo>
                  <a:lnTo>
                    <a:pt x="190576" y="196215"/>
                  </a:lnTo>
                  <a:lnTo>
                    <a:pt x="191122" y="196977"/>
                  </a:lnTo>
                  <a:lnTo>
                    <a:pt x="191897" y="196469"/>
                  </a:lnTo>
                  <a:lnTo>
                    <a:pt x="193281" y="188468"/>
                  </a:lnTo>
                  <a:close/>
                </a:path>
              </a:pathLst>
            </a:custGeom>
            <a:solidFill>
              <a:srgbClr val="E4E3E2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67" y="1301496"/>
              <a:ext cx="1453896" cy="14554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99" y="1481328"/>
              <a:ext cx="1094232" cy="10957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388" y="4172711"/>
            <a:ext cx="1546860" cy="1583690"/>
            <a:chOff x="56388" y="4172711"/>
            <a:chExt cx="1546860" cy="1583690"/>
          </a:xfrm>
        </p:grpSpPr>
        <p:sp>
          <p:nvSpPr>
            <p:cNvPr id="13" name="object 13"/>
            <p:cNvSpPr/>
            <p:nvPr/>
          </p:nvSpPr>
          <p:spPr>
            <a:xfrm>
              <a:off x="639394" y="4653152"/>
              <a:ext cx="234950" cy="241935"/>
            </a:xfrm>
            <a:custGeom>
              <a:avLst/>
              <a:gdLst/>
              <a:ahLst/>
              <a:cxnLst/>
              <a:rect l="l" t="t" r="r" b="b"/>
              <a:pathLst>
                <a:path w="234950" h="241935">
                  <a:moveTo>
                    <a:pt x="214287" y="239649"/>
                  </a:moveTo>
                  <a:lnTo>
                    <a:pt x="37503" y="152654"/>
                  </a:lnTo>
                  <a:lnTo>
                    <a:pt x="21958" y="145796"/>
                  </a:lnTo>
                  <a:lnTo>
                    <a:pt x="21399" y="144907"/>
                  </a:lnTo>
                  <a:lnTo>
                    <a:pt x="13449" y="142113"/>
                  </a:lnTo>
                  <a:lnTo>
                    <a:pt x="5143" y="140970"/>
                  </a:lnTo>
                  <a:lnTo>
                    <a:pt x="2743" y="141224"/>
                  </a:lnTo>
                  <a:lnTo>
                    <a:pt x="355" y="141351"/>
                  </a:lnTo>
                  <a:lnTo>
                    <a:pt x="18135" y="151892"/>
                  </a:lnTo>
                  <a:lnTo>
                    <a:pt x="24612" y="154178"/>
                  </a:lnTo>
                  <a:lnTo>
                    <a:pt x="204508" y="238125"/>
                  </a:lnTo>
                  <a:lnTo>
                    <a:pt x="210058" y="241046"/>
                  </a:lnTo>
                  <a:lnTo>
                    <a:pt x="213017" y="241681"/>
                  </a:lnTo>
                  <a:lnTo>
                    <a:pt x="213372" y="240284"/>
                  </a:lnTo>
                  <a:lnTo>
                    <a:pt x="214287" y="239649"/>
                  </a:lnTo>
                  <a:close/>
                </a:path>
                <a:path w="234950" h="241935">
                  <a:moveTo>
                    <a:pt x="234861" y="7874"/>
                  </a:moveTo>
                  <a:lnTo>
                    <a:pt x="233883" y="2159"/>
                  </a:lnTo>
                  <a:lnTo>
                    <a:pt x="232765" y="254"/>
                  </a:lnTo>
                  <a:lnTo>
                    <a:pt x="231279" y="0"/>
                  </a:lnTo>
                  <a:lnTo>
                    <a:pt x="228739" y="4064"/>
                  </a:lnTo>
                  <a:lnTo>
                    <a:pt x="226047" y="11938"/>
                  </a:lnTo>
                  <a:lnTo>
                    <a:pt x="224840" y="20320"/>
                  </a:lnTo>
                  <a:lnTo>
                    <a:pt x="225399" y="21209"/>
                  </a:lnTo>
                  <a:lnTo>
                    <a:pt x="224447" y="38227"/>
                  </a:lnTo>
                  <a:lnTo>
                    <a:pt x="221716" y="225044"/>
                  </a:lnTo>
                  <a:lnTo>
                    <a:pt x="222542" y="234696"/>
                  </a:lnTo>
                  <a:lnTo>
                    <a:pt x="223100" y="235585"/>
                  </a:lnTo>
                  <a:lnTo>
                    <a:pt x="224015" y="234950"/>
                  </a:lnTo>
                  <a:lnTo>
                    <a:pt x="224726" y="232029"/>
                  </a:lnTo>
                  <a:lnTo>
                    <a:pt x="225590" y="225044"/>
                  </a:lnTo>
                  <a:lnTo>
                    <a:pt x="231724" y="27432"/>
                  </a:lnTo>
                  <a:lnTo>
                    <a:pt x="233489" y="20066"/>
                  </a:lnTo>
                  <a:lnTo>
                    <a:pt x="234353" y="13208"/>
                  </a:lnTo>
                  <a:lnTo>
                    <a:pt x="234861" y="7874"/>
                  </a:lnTo>
                  <a:close/>
                </a:path>
              </a:pathLst>
            </a:custGeom>
            <a:solidFill>
              <a:srgbClr val="E4E3E2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" y="4172711"/>
              <a:ext cx="1546860" cy="15834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411" y="4364735"/>
              <a:ext cx="1162812" cy="11993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333488" y="0"/>
            <a:ext cx="1811020" cy="1873250"/>
            <a:chOff x="7333488" y="0"/>
            <a:chExt cx="1811020" cy="1873250"/>
          </a:xfrm>
        </p:grpSpPr>
        <p:sp>
          <p:nvSpPr>
            <p:cNvPr id="17" name="object 17"/>
            <p:cNvSpPr/>
            <p:nvPr/>
          </p:nvSpPr>
          <p:spPr>
            <a:xfrm>
              <a:off x="8016367" y="535431"/>
              <a:ext cx="295275" cy="304165"/>
            </a:xfrm>
            <a:custGeom>
              <a:avLst/>
              <a:gdLst/>
              <a:ahLst/>
              <a:cxnLst/>
              <a:rect l="l" t="t" r="r" b="b"/>
              <a:pathLst>
                <a:path w="295275" h="304165">
                  <a:moveTo>
                    <a:pt x="269494" y="301498"/>
                  </a:moveTo>
                  <a:lnTo>
                    <a:pt x="47117" y="192024"/>
                  </a:lnTo>
                  <a:lnTo>
                    <a:pt x="27686" y="183388"/>
                  </a:lnTo>
                  <a:lnTo>
                    <a:pt x="26924" y="182245"/>
                  </a:lnTo>
                  <a:lnTo>
                    <a:pt x="16891" y="178816"/>
                  </a:lnTo>
                  <a:lnTo>
                    <a:pt x="6477" y="177292"/>
                  </a:lnTo>
                  <a:lnTo>
                    <a:pt x="508" y="177800"/>
                  </a:lnTo>
                  <a:lnTo>
                    <a:pt x="0" y="179705"/>
                  </a:lnTo>
                  <a:lnTo>
                    <a:pt x="1397" y="181991"/>
                  </a:lnTo>
                  <a:lnTo>
                    <a:pt x="7239" y="186309"/>
                  </a:lnTo>
                  <a:lnTo>
                    <a:pt x="13589" y="188849"/>
                  </a:lnTo>
                  <a:lnTo>
                    <a:pt x="22860" y="191135"/>
                  </a:lnTo>
                  <a:lnTo>
                    <a:pt x="30988" y="194056"/>
                  </a:lnTo>
                  <a:lnTo>
                    <a:pt x="257175" y="299466"/>
                  </a:lnTo>
                  <a:lnTo>
                    <a:pt x="264160" y="303149"/>
                  </a:lnTo>
                  <a:lnTo>
                    <a:pt x="267843" y="304038"/>
                  </a:lnTo>
                  <a:lnTo>
                    <a:pt x="268224" y="302133"/>
                  </a:lnTo>
                  <a:lnTo>
                    <a:pt x="269494" y="301498"/>
                  </a:lnTo>
                  <a:close/>
                </a:path>
                <a:path w="295275" h="304165">
                  <a:moveTo>
                    <a:pt x="295275" y="10033"/>
                  </a:moveTo>
                  <a:lnTo>
                    <a:pt x="294132" y="2794"/>
                  </a:lnTo>
                  <a:lnTo>
                    <a:pt x="292608" y="508"/>
                  </a:lnTo>
                  <a:lnTo>
                    <a:pt x="290830" y="0"/>
                  </a:lnTo>
                  <a:lnTo>
                    <a:pt x="289102" y="2794"/>
                  </a:lnTo>
                  <a:lnTo>
                    <a:pt x="287655" y="5207"/>
                  </a:lnTo>
                  <a:lnTo>
                    <a:pt x="284226" y="15113"/>
                  </a:lnTo>
                  <a:lnTo>
                    <a:pt x="282702" y="25654"/>
                  </a:lnTo>
                  <a:lnTo>
                    <a:pt x="283337" y="26797"/>
                  </a:lnTo>
                  <a:lnTo>
                    <a:pt x="282194" y="48133"/>
                  </a:lnTo>
                  <a:lnTo>
                    <a:pt x="278765" y="283210"/>
                  </a:lnTo>
                  <a:lnTo>
                    <a:pt x="279781" y="295148"/>
                  </a:lnTo>
                  <a:lnTo>
                    <a:pt x="280543" y="296291"/>
                  </a:lnTo>
                  <a:lnTo>
                    <a:pt x="281686" y="295529"/>
                  </a:lnTo>
                  <a:lnTo>
                    <a:pt x="282575" y="291846"/>
                  </a:lnTo>
                  <a:lnTo>
                    <a:pt x="283591" y="283083"/>
                  </a:lnTo>
                  <a:lnTo>
                    <a:pt x="291338" y="34544"/>
                  </a:lnTo>
                  <a:lnTo>
                    <a:pt x="293624" y="25273"/>
                  </a:lnTo>
                  <a:lnTo>
                    <a:pt x="294640" y="16637"/>
                  </a:lnTo>
                  <a:lnTo>
                    <a:pt x="295275" y="10033"/>
                  </a:lnTo>
                  <a:close/>
                </a:path>
              </a:pathLst>
            </a:custGeom>
            <a:solidFill>
              <a:srgbClr val="E4E3E2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3488" y="0"/>
              <a:ext cx="1810511" cy="18729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5512" y="173736"/>
              <a:ext cx="1459992" cy="15072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42047" y="3346703"/>
            <a:ext cx="1902460" cy="1888489"/>
            <a:chOff x="7242047" y="3346703"/>
            <a:chExt cx="1902460" cy="1888489"/>
          </a:xfrm>
        </p:grpSpPr>
        <p:sp>
          <p:nvSpPr>
            <p:cNvPr id="21" name="object 21"/>
            <p:cNvSpPr/>
            <p:nvPr/>
          </p:nvSpPr>
          <p:spPr>
            <a:xfrm>
              <a:off x="8080629" y="4047108"/>
              <a:ext cx="339725" cy="346710"/>
            </a:xfrm>
            <a:custGeom>
              <a:avLst/>
              <a:gdLst/>
              <a:ahLst/>
              <a:cxnLst/>
              <a:rect l="l" t="t" r="r" b="b"/>
              <a:pathLst>
                <a:path w="339725" h="346710">
                  <a:moveTo>
                    <a:pt x="48768" y="17780"/>
                  </a:moveTo>
                  <a:lnTo>
                    <a:pt x="46863" y="7366"/>
                  </a:lnTo>
                  <a:lnTo>
                    <a:pt x="44577" y="1778"/>
                  </a:lnTo>
                  <a:lnTo>
                    <a:pt x="42418" y="0"/>
                  </a:lnTo>
                  <a:lnTo>
                    <a:pt x="40513" y="127"/>
                  </a:lnTo>
                  <a:lnTo>
                    <a:pt x="38735" y="2159"/>
                  </a:lnTo>
                  <a:lnTo>
                    <a:pt x="35560" y="10160"/>
                  </a:lnTo>
                  <a:lnTo>
                    <a:pt x="35306" y="18923"/>
                  </a:lnTo>
                  <a:lnTo>
                    <a:pt x="36957" y="27432"/>
                  </a:lnTo>
                  <a:lnTo>
                    <a:pt x="35814" y="37211"/>
                  </a:lnTo>
                  <a:lnTo>
                    <a:pt x="508" y="323723"/>
                  </a:lnTo>
                  <a:lnTo>
                    <a:pt x="0" y="330581"/>
                  </a:lnTo>
                  <a:lnTo>
                    <a:pt x="1397" y="335280"/>
                  </a:lnTo>
                  <a:lnTo>
                    <a:pt x="2413" y="336169"/>
                  </a:lnTo>
                  <a:lnTo>
                    <a:pt x="3302" y="335153"/>
                  </a:lnTo>
                  <a:lnTo>
                    <a:pt x="6223" y="323342"/>
                  </a:lnTo>
                  <a:lnTo>
                    <a:pt x="42926" y="53975"/>
                  </a:lnTo>
                  <a:lnTo>
                    <a:pt x="46990" y="32512"/>
                  </a:lnTo>
                  <a:lnTo>
                    <a:pt x="47752" y="29464"/>
                  </a:lnTo>
                  <a:lnTo>
                    <a:pt x="48768" y="17780"/>
                  </a:lnTo>
                  <a:close/>
                </a:path>
                <a:path w="339725" h="346710">
                  <a:moveTo>
                    <a:pt x="339598" y="255524"/>
                  </a:moveTo>
                  <a:lnTo>
                    <a:pt x="339471" y="253619"/>
                  </a:lnTo>
                  <a:lnTo>
                    <a:pt x="337439" y="251841"/>
                  </a:lnTo>
                  <a:lnTo>
                    <a:pt x="333679" y="250317"/>
                  </a:lnTo>
                  <a:lnTo>
                    <a:pt x="333375" y="250190"/>
                  </a:lnTo>
                  <a:lnTo>
                    <a:pt x="331470" y="250317"/>
                  </a:lnTo>
                  <a:lnTo>
                    <a:pt x="320929" y="250190"/>
                  </a:lnTo>
                  <a:lnTo>
                    <a:pt x="309499" y="252984"/>
                  </a:lnTo>
                  <a:lnTo>
                    <a:pt x="305689" y="253365"/>
                  </a:lnTo>
                  <a:lnTo>
                    <a:pt x="284988" y="260731"/>
                  </a:lnTo>
                  <a:lnTo>
                    <a:pt x="13589" y="343916"/>
                  </a:lnTo>
                  <a:lnTo>
                    <a:pt x="12700" y="344932"/>
                  </a:lnTo>
                  <a:lnTo>
                    <a:pt x="14859" y="346710"/>
                  </a:lnTo>
                  <a:lnTo>
                    <a:pt x="18669" y="346456"/>
                  </a:lnTo>
                  <a:lnTo>
                    <a:pt x="26289" y="345821"/>
                  </a:lnTo>
                  <a:lnTo>
                    <a:pt x="302768" y="265176"/>
                  </a:lnTo>
                  <a:lnTo>
                    <a:pt x="313182" y="263398"/>
                  </a:lnTo>
                  <a:lnTo>
                    <a:pt x="320929" y="262763"/>
                  </a:lnTo>
                  <a:lnTo>
                    <a:pt x="329438" y="261112"/>
                  </a:lnTo>
                  <a:lnTo>
                    <a:pt x="337820" y="257556"/>
                  </a:lnTo>
                  <a:lnTo>
                    <a:pt x="339598" y="255524"/>
                  </a:lnTo>
                  <a:close/>
                </a:path>
              </a:pathLst>
            </a:custGeom>
            <a:solidFill>
              <a:srgbClr val="E4E3E2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2047" y="3346703"/>
              <a:ext cx="1901952" cy="18882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879" y="3526535"/>
              <a:ext cx="1551431" cy="15285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453883" y="4951476"/>
            <a:ext cx="1670685" cy="1671955"/>
            <a:chOff x="7453883" y="4951476"/>
            <a:chExt cx="1670685" cy="1671955"/>
          </a:xfrm>
        </p:grpSpPr>
        <p:sp>
          <p:nvSpPr>
            <p:cNvPr id="25" name="object 25"/>
            <p:cNvSpPr/>
            <p:nvPr/>
          </p:nvSpPr>
          <p:spPr>
            <a:xfrm>
              <a:off x="8058150" y="5470016"/>
              <a:ext cx="231775" cy="242570"/>
            </a:xfrm>
            <a:custGeom>
              <a:avLst/>
              <a:gdLst/>
              <a:ahLst/>
              <a:cxnLst/>
              <a:rect l="l" t="t" r="r" b="b"/>
              <a:pathLst>
                <a:path w="231775" h="242570">
                  <a:moveTo>
                    <a:pt x="220345" y="241782"/>
                  </a:moveTo>
                  <a:lnTo>
                    <a:pt x="219710" y="240855"/>
                  </a:lnTo>
                  <a:lnTo>
                    <a:pt x="211455" y="236956"/>
                  </a:lnTo>
                  <a:lnTo>
                    <a:pt x="38608" y="165188"/>
                  </a:lnTo>
                  <a:lnTo>
                    <a:pt x="21717" y="158978"/>
                  </a:lnTo>
                  <a:lnTo>
                    <a:pt x="14097" y="156006"/>
                  </a:lnTo>
                  <a:lnTo>
                    <a:pt x="5207" y="155282"/>
                  </a:lnTo>
                  <a:lnTo>
                    <a:pt x="2794" y="155663"/>
                  </a:lnTo>
                  <a:lnTo>
                    <a:pt x="889" y="156972"/>
                  </a:lnTo>
                  <a:lnTo>
                    <a:pt x="0" y="157619"/>
                  </a:lnTo>
                  <a:lnTo>
                    <a:pt x="1270" y="159486"/>
                  </a:lnTo>
                  <a:lnTo>
                    <a:pt x="6350" y="162826"/>
                  </a:lnTo>
                  <a:lnTo>
                    <a:pt x="11811" y="164592"/>
                  </a:lnTo>
                  <a:lnTo>
                    <a:pt x="18161" y="165696"/>
                  </a:lnTo>
                  <a:lnTo>
                    <a:pt x="209931" y="240779"/>
                  </a:lnTo>
                  <a:lnTo>
                    <a:pt x="219456" y="242443"/>
                  </a:lnTo>
                  <a:lnTo>
                    <a:pt x="220345" y="241782"/>
                  </a:lnTo>
                  <a:close/>
                </a:path>
                <a:path w="231775" h="242570">
                  <a:moveTo>
                    <a:pt x="231394" y="225742"/>
                  </a:moveTo>
                  <a:lnTo>
                    <a:pt x="225806" y="28067"/>
                  </a:lnTo>
                  <a:lnTo>
                    <a:pt x="225679" y="19812"/>
                  </a:lnTo>
                  <a:lnTo>
                    <a:pt x="226695" y="13462"/>
                  </a:lnTo>
                  <a:lnTo>
                    <a:pt x="226949" y="7874"/>
                  </a:lnTo>
                  <a:lnTo>
                    <a:pt x="225552" y="1905"/>
                  </a:lnTo>
                  <a:lnTo>
                    <a:pt x="224155" y="0"/>
                  </a:lnTo>
                  <a:lnTo>
                    <a:pt x="223266" y="635"/>
                  </a:lnTo>
                  <a:lnTo>
                    <a:pt x="221361" y="1905"/>
                  </a:lnTo>
                  <a:lnTo>
                    <a:pt x="220218" y="4191"/>
                  </a:lnTo>
                  <a:lnTo>
                    <a:pt x="217932" y="12827"/>
                  </a:lnTo>
                  <a:lnTo>
                    <a:pt x="218059" y="20955"/>
                  </a:lnTo>
                  <a:lnTo>
                    <a:pt x="218186" y="38989"/>
                  </a:lnTo>
                  <a:lnTo>
                    <a:pt x="227203" y="225844"/>
                  </a:lnTo>
                  <a:lnTo>
                    <a:pt x="228092" y="234962"/>
                  </a:lnTo>
                  <a:lnTo>
                    <a:pt x="228727" y="235902"/>
                  </a:lnTo>
                  <a:lnTo>
                    <a:pt x="229743" y="235242"/>
                  </a:lnTo>
                  <a:lnTo>
                    <a:pt x="230251" y="232079"/>
                  </a:lnTo>
                  <a:lnTo>
                    <a:pt x="231394" y="225742"/>
                  </a:lnTo>
                  <a:close/>
                </a:path>
              </a:pathLst>
            </a:custGeom>
            <a:solidFill>
              <a:srgbClr val="E4E3E2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53883" y="4951476"/>
              <a:ext cx="1670303" cy="1671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33715" y="5131308"/>
              <a:ext cx="1310640" cy="13121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7244" y="41148"/>
            <a:ext cx="1647825" cy="1659889"/>
            <a:chOff x="47244" y="41148"/>
            <a:chExt cx="1647825" cy="1659889"/>
          </a:xfrm>
        </p:grpSpPr>
        <p:sp>
          <p:nvSpPr>
            <p:cNvPr id="29" name="object 29"/>
            <p:cNvSpPr/>
            <p:nvPr/>
          </p:nvSpPr>
          <p:spPr>
            <a:xfrm>
              <a:off x="708177" y="470280"/>
              <a:ext cx="376555" cy="361315"/>
            </a:xfrm>
            <a:custGeom>
              <a:avLst/>
              <a:gdLst/>
              <a:ahLst/>
              <a:cxnLst/>
              <a:rect l="l" t="t" r="r" b="b"/>
              <a:pathLst>
                <a:path w="376555" h="361315">
                  <a:moveTo>
                    <a:pt x="308622" y="360553"/>
                  </a:moveTo>
                  <a:lnTo>
                    <a:pt x="55943" y="200914"/>
                  </a:lnTo>
                  <a:lnTo>
                    <a:pt x="21564" y="181102"/>
                  </a:lnTo>
                  <a:lnTo>
                    <a:pt x="4660" y="177673"/>
                  </a:lnTo>
                  <a:lnTo>
                    <a:pt x="0" y="179959"/>
                  </a:lnTo>
                  <a:lnTo>
                    <a:pt x="1485" y="183007"/>
                  </a:lnTo>
                  <a:lnTo>
                    <a:pt x="8331" y="189357"/>
                  </a:lnTo>
                  <a:lnTo>
                    <a:pt x="15976" y="193294"/>
                  </a:lnTo>
                  <a:lnTo>
                    <a:pt x="25171" y="196469"/>
                  </a:lnTo>
                  <a:lnTo>
                    <a:pt x="293268" y="356489"/>
                  </a:lnTo>
                  <a:lnTo>
                    <a:pt x="302463" y="359664"/>
                  </a:lnTo>
                  <a:lnTo>
                    <a:pt x="307060" y="361315"/>
                  </a:lnTo>
                  <a:lnTo>
                    <a:pt x="308622" y="360553"/>
                  </a:lnTo>
                  <a:close/>
                </a:path>
                <a:path w="376555" h="361315">
                  <a:moveTo>
                    <a:pt x="376504" y="12319"/>
                  </a:moveTo>
                  <a:lnTo>
                    <a:pt x="375869" y="3048"/>
                  </a:lnTo>
                  <a:lnTo>
                    <a:pt x="374383" y="0"/>
                  </a:lnTo>
                  <a:lnTo>
                    <a:pt x="369722" y="2286"/>
                  </a:lnTo>
                  <a:lnTo>
                    <a:pt x="367360" y="5334"/>
                  </a:lnTo>
                  <a:lnTo>
                    <a:pt x="361772" y="17526"/>
                  </a:lnTo>
                  <a:lnTo>
                    <a:pt x="360006" y="29972"/>
                  </a:lnTo>
                  <a:lnTo>
                    <a:pt x="355765" y="56769"/>
                  </a:lnTo>
                  <a:lnTo>
                    <a:pt x="322846" y="338328"/>
                  </a:lnTo>
                  <a:lnTo>
                    <a:pt x="321856" y="352298"/>
                  </a:lnTo>
                  <a:lnTo>
                    <a:pt x="322605" y="353822"/>
                  </a:lnTo>
                  <a:lnTo>
                    <a:pt x="324154" y="353060"/>
                  </a:lnTo>
                  <a:lnTo>
                    <a:pt x="325767" y="348488"/>
                  </a:lnTo>
                  <a:lnTo>
                    <a:pt x="328993" y="339217"/>
                  </a:lnTo>
                  <a:lnTo>
                    <a:pt x="369862" y="42291"/>
                  </a:lnTo>
                  <a:lnTo>
                    <a:pt x="371602" y="29972"/>
                  </a:lnTo>
                  <a:lnTo>
                    <a:pt x="374827" y="20828"/>
                  </a:lnTo>
                  <a:lnTo>
                    <a:pt x="376504" y="12319"/>
                  </a:lnTo>
                  <a:close/>
                </a:path>
              </a:pathLst>
            </a:custGeom>
            <a:solidFill>
              <a:srgbClr val="E4E3E2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244" y="41148"/>
              <a:ext cx="1647444" cy="1659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867" y="80771"/>
              <a:ext cx="1568195" cy="15803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444740" y="434340"/>
            <a:ext cx="1135380" cy="1191895"/>
            <a:chOff x="7444740" y="434340"/>
            <a:chExt cx="1135380" cy="1191895"/>
          </a:xfrm>
        </p:grpSpPr>
        <p:sp>
          <p:nvSpPr>
            <p:cNvPr id="33" name="object 33"/>
            <p:cNvSpPr/>
            <p:nvPr/>
          </p:nvSpPr>
          <p:spPr>
            <a:xfrm>
              <a:off x="7914132" y="713740"/>
              <a:ext cx="239902" cy="2265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44740" y="434340"/>
              <a:ext cx="1135379" cy="11917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84364" y="473964"/>
              <a:ext cx="1056131" cy="11125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805928" y="4194047"/>
            <a:ext cx="1205865" cy="1211580"/>
            <a:chOff x="7805928" y="4194047"/>
            <a:chExt cx="1205865" cy="1211580"/>
          </a:xfrm>
        </p:grpSpPr>
        <p:sp>
          <p:nvSpPr>
            <p:cNvPr id="37" name="object 37"/>
            <p:cNvSpPr/>
            <p:nvPr/>
          </p:nvSpPr>
          <p:spPr>
            <a:xfrm>
              <a:off x="8408162" y="4867528"/>
              <a:ext cx="230505" cy="2255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05928" y="4194047"/>
              <a:ext cx="1205483" cy="12115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45552" y="4233671"/>
              <a:ext cx="1126236" cy="113233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5263894"/>
            <a:ext cx="1259205" cy="1594485"/>
            <a:chOff x="0" y="5263894"/>
            <a:chExt cx="1259205" cy="1594485"/>
          </a:xfrm>
        </p:grpSpPr>
        <p:sp>
          <p:nvSpPr>
            <p:cNvPr id="41" name="object 41"/>
            <p:cNvSpPr/>
            <p:nvPr/>
          </p:nvSpPr>
          <p:spPr>
            <a:xfrm>
              <a:off x="373380" y="5704331"/>
              <a:ext cx="311150" cy="314325"/>
            </a:xfrm>
            <a:custGeom>
              <a:avLst/>
              <a:gdLst/>
              <a:ahLst/>
              <a:cxnLst/>
              <a:rect l="l" t="t" r="r" b="b"/>
              <a:pathLst>
                <a:path w="311150" h="314325">
                  <a:moveTo>
                    <a:pt x="22860" y="286753"/>
                  </a:moveTo>
                  <a:lnTo>
                    <a:pt x="14541" y="54140"/>
                  </a:lnTo>
                  <a:lnTo>
                    <a:pt x="14541" y="26073"/>
                  </a:lnTo>
                  <a:lnTo>
                    <a:pt x="12471" y="16040"/>
                  </a:lnTo>
                  <a:lnTo>
                    <a:pt x="8318" y="6019"/>
                  </a:lnTo>
                  <a:lnTo>
                    <a:pt x="4152" y="0"/>
                  </a:lnTo>
                  <a:lnTo>
                    <a:pt x="2082" y="0"/>
                  </a:lnTo>
                  <a:lnTo>
                    <a:pt x="2082" y="2006"/>
                  </a:lnTo>
                  <a:lnTo>
                    <a:pt x="0" y="10020"/>
                  </a:lnTo>
                  <a:lnTo>
                    <a:pt x="2082" y="18046"/>
                  </a:lnTo>
                  <a:lnTo>
                    <a:pt x="4152" y="40106"/>
                  </a:lnTo>
                  <a:lnTo>
                    <a:pt x="18707" y="286753"/>
                  </a:lnTo>
                  <a:lnTo>
                    <a:pt x="20777" y="304800"/>
                  </a:lnTo>
                  <a:lnTo>
                    <a:pt x="22860" y="304800"/>
                  </a:lnTo>
                  <a:lnTo>
                    <a:pt x="22860" y="286753"/>
                  </a:lnTo>
                  <a:close/>
                </a:path>
                <a:path w="311150" h="314325">
                  <a:moveTo>
                    <a:pt x="310896" y="180327"/>
                  </a:moveTo>
                  <a:lnTo>
                    <a:pt x="308876" y="180327"/>
                  </a:lnTo>
                  <a:lnTo>
                    <a:pt x="302806" y="178308"/>
                  </a:lnTo>
                  <a:lnTo>
                    <a:pt x="292709" y="180327"/>
                  </a:lnTo>
                  <a:lnTo>
                    <a:pt x="282600" y="184378"/>
                  </a:lnTo>
                  <a:lnTo>
                    <a:pt x="256324" y="196532"/>
                  </a:lnTo>
                  <a:lnTo>
                    <a:pt x="48171" y="303822"/>
                  </a:lnTo>
                  <a:lnTo>
                    <a:pt x="32004" y="311924"/>
                  </a:lnTo>
                  <a:lnTo>
                    <a:pt x="32004" y="313944"/>
                  </a:lnTo>
                  <a:lnTo>
                    <a:pt x="34023" y="313944"/>
                  </a:lnTo>
                  <a:lnTo>
                    <a:pt x="48171" y="307873"/>
                  </a:lnTo>
                  <a:lnTo>
                    <a:pt x="272503" y="198551"/>
                  </a:lnTo>
                  <a:lnTo>
                    <a:pt x="294728" y="190449"/>
                  </a:lnTo>
                  <a:lnTo>
                    <a:pt x="302806" y="188429"/>
                  </a:lnTo>
                  <a:lnTo>
                    <a:pt x="308876" y="184378"/>
                  </a:lnTo>
                  <a:lnTo>
                    <a:pt x="310896" y="180327"/>
                  </a:lnTo>
                  <a:close/>
                </a:path>
              </a:pathLst>
            </a:custGeom>
            <a:solidFill>
              <a:srgbClr val="E9E8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5263894"/>
              <a:ext cx="1258824" cy="15941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5327902"/>
              <a:ext cx="1194816" cy="15300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0" y="2776727"/>
            <a:ext cx="1001394" cy="1442085"/>
            <a:chOff x="0" y="2776727"/>
            <a:chExt cx="1001394" cy="1442085"/>
          </a:xfrm>
        </p:grpSpPr>
        <p:sp>
          <p:nvSpPr>
            <p:cNvPr id="45" name="object 45"/>
            <p:cNvSpPr/>
            <p:nvPr/>
          </p:nvSpPr>
          <p:spPr>
            <a:xfrm>
              <a:off x="0" y="3445763"/>
              <a:ext cx="85344" cy="1325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584" y="3256787"/>
              <a:ext cx="216535" cy="321945"/>
            </a:xfrm>
            <a:custGeom>
              <a:avLst/>
              <a:gdLst/>
              <a:ahLst/>
              <a:cxnLst/>
              <a:rect l="l" t="t" r="r" b="b"/>
              <a:pathLst>
                <a:path w="216535" h="321945">
                  <a:moveTo>
                    <a:pt x="214058" y="0"/>
                  </a:moveTo>
                  <a:lnTo>
                    <a:pt x="211709" y="0"/>
                  </a:lnTo>
                  <a:lnTo>
                    <a:pt x="206997" y="2286"/>
                  </a:lnTo>
                  <a:lnTo>
                    <a:pt x="169367" y="51688"/>
                  </a:lnTo>
                  <a:lnTo>
                    <a:pt x="9409" y="302767"/>
                  </a:lnTo>
                  <a:lnTo>
                    <a:pt x="0" y="319277"/>
                  </a:lnTo>
                  <a:lnTo>
                    <a:pt x="0" y="321563"/>
                  </a:lnTo>
                  <a:lnTo>
                    <a:pt x="2352" y="321563"/>
                  </a:lnTo>
                  <a:lnTo>
                    <a:pt x="14113" y="305181"/>
                  </a:lnTo>
                  <a:lnTo>
                    <a:pt x="188175" y="42290"/>
                  </a:lnTo>
                  <a:lnTo>
                    <a:pt x="197586" y="30479"/>
                  </a:lnTo>
                  <a:lnTo>
                    <a:pt x="214058" y="14097"/>
                  </a:lnTo>
                  <a:lnTo>
                    <a:pt x="216408" y="4699"/>
                  </a:lnTo>
                  <a:lnTo>
                    <a:pt x="216408" y="2286"/>
                  </a:lnTo>
                  <a:lnTo>
                    <a:pt x="214058" y="0"/>
                  </a:lnTo>
                  <a:close/>
                </a:path>
              </a:pathLst>
            </a:custGeom>
            <a:solidFill>
              <a:srgbClr val="E9E8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776727"/>
              <a:ext cx="1001268" cy="14417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840735"/>
              <a:ext cx="937260" cy="131368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806696" y="5634226"/>
            <a:ext cx="1892935" cy="1224280"/>
            <a:chOff x="4806696" y="5634226"/>
            <a:chExt cx="1892935" cy="1224280"/>
          </a:xfrm>
        </p:grpSpPr>
        <p:sp>
          <p:nvSpPr>
            <p:cNvPr id="50" name="object 50"/>
            <p:cNvSpPr/>
            <p:nvPr/>
          </p:nvSpPr>
          <p:spPr>
            <a:xfrm>
              <a:off x="5599176" y="6248399"/>
              <a:ext cx="382905" cy="394970"/>
            </a:xfrm>
            <a:custGeom>
              <a:avLst/>
              <a:gdLst/>
              <a:ahLst/>
              <a:cxnLst/>
              <a:rect l="l" t="t" r="r" b="b"/>
              <a:pathLst>
                <a:path w="382904" h="394970">
                  <a:moveTo>
                    <a:pt x="15240" y="33489"/>
                  </a:moveTo>
                  <a:lnTo>
                    <a:pt x="13081" y="17856"/>
                  </a:lnTo>
                  <a:lnTo>
                    <a:pt x="8763" y="4470"/>
                  </a:lnTo>
                  <a:lnTo>
                    <a:pt x="6477" y="2235"/>
                  </a:lnTo>
                  <a:lnTo>
                    <a:pt x="4318" y="0"/>
                  </a:lnTo>
                  <a:lnTo>
                    <a:pt x="2159" y="0"/>
                  </a:lnTo>
                  <a:lnTo>
                    <a:pt x="0" y="2235"/>
                  </a:lnTo>
                  <a:lnTo>
                    <a:pt x="0" y="20091"/>
                  </a:lnTo>
                  <a:lnTo>
                    <a:pt x="2159" y="33489"/>
                  </a:lnTo>
                  <a:lnTo>
                    <a:pt x="4318" y="49123"/>
                  </a:lnTo>
                  <a:lnTo>
                    <a:pt x="10922" y="363956"/>
                  </a:lnTo>
                  <a:lnTo>
                    <a:pt x="10922" y="377355"/>
                  </a:lnTo>
                  <a:lnTo>
                    <a:pt x="13081" y="384048"/>
                  </a:lnTo>
                  <a:lnTo>
                    <a:pt x="15240" y="384048"/>
                  </a:lnTo>
                  <a:lnTo>
                    <a:pt x="15240" y="33489"/>
                  </a:lnTo>
                  <a:close/>
                </a:path>
                <a:path w="382904" h="394970">
                  <a:moveTo>
                    <a:pt x="382524" y="236918"/>
                  </a:moveTo>
                  <a:lnTo>
                    <a:pt x="380238" y="234696"/>
                  </a:lnTo>
                  <a:lnTo>
                    <a:pt x="373634" y="234696"/>
                  </a:lnTo>
                  <a:lnTo>
                    <a:pt x="360172" y="236918"/>
                  </a:lnTo>
                  <a:lnTo>
                    <a:pt x="346710" y="241363"/>
                  </a:lnTo>
                  <a:lnTo>
                    <a:pt x="46863" y="381381"/>
                  </a:lnTo>
                  <a:lnTo>
                    <a:pt x="28956" y="390271"/>
                  </a:lnTo>
                  <a:lnTo>
                    <a:pt x="28956" y="392493"/>
                  </a:lnTo>
                  <a:lnTo>
                    <a:pt x="31242" y="394716"/>
                  </a:lnTo>
                  <a:lnTo>
                    <a:pt x="49149" y="388048"/>
                  </a:lnTo>
                  <a:lnTo>
                    <a:pt x="337820" y="256921"/>
                  </a:lnTo>
                  <a:lnTo>
                    <a:pt x="351155" y="252476"/>
                  </a:lnTo>
                  <a:lnTo>
                    <a:pt x="362331" y="248031"/>
                  </a:lnTo>
                  <a:lnTo>
                    <a:pt x="371348" y="245808"/>
                  </a:lnTo>
                  <a:lnTo>
                    <a:pt x="380238" y="241363"/>
                  </a:lnTo>
                  <a:lnTo>
                    <a:pt x="382524" y="236918"/>
                  </a:lnTo>
                  <a:close/>
                </a:path>
              </a:pathLst>
            </a:custGeom>
            <a:solidFill>
              <a:srgbClr val="E9E8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6696" y="5634226"/>
              <a:ext cx="1892807" cy="12237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70704" y="5698234"/>
              <a:ext cx="1764792" cy="11597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807452" y="1482852"/>
            <a:ext cx="1336675" cy="1767839"/>
            <a:chOff x="7807452" y="1482852"/>
            <a:chExt cx="1336675" cy="1767839"/>
          </a:xfrm>
        </p:grpSpPr>
        <p:sp>
          <p:nvSpPr>
            <p:cNvPr id="54" name="object 54"/>
            <p:cNvSpPr/>
            <p:nvPr/>
          </p:nvSpPr>
          <p:spPr>
            <a:xfrm>
              <a:off x="8456676" y="1831847"/>
              <a:ext cx="379730" cy="355600"/>
            </a:xfrm>
            <a:custGeom>
              <a:avLst/>
              <a:gdLst/>
              <a:ahLst/>
              <a:cxnLst/>
              <a:rect l="l" t="t" r="r" b="b"/>
              <a:pathLst>
                <a:path w="379729" h="355600">
                  <a:moveTo>
                    <a:pt x="297180" y="355092"/>
                  </a:moveTo>
                  <a:lnTo>
                    <a:pt x="269748" y="335534"/>
                  </a:lnTo>
                  <a:lnTo>
                    <a:pt x="66421" y="195072"/>
                  </a:lnTo>
                  <a:lnTo>
                    <a:pt x="19558" y="163957"/>
                  </a:lnTo>
                  <a:lnTo>
                    <a:pt x="7874" y="160020"/>
                  </a:lnTo>
                  <a:lnTo>
                    <a:pt x="0" y="160020"/>
                  </a:lnTo>
                  <a:lnTo>
                    <a:pt x="0" y="163957"/>
                  </a:lnTo>
                  <a:lnTo>
                    <a:pt x="7874" y="171704"/>
                  </a:lnTo>
                  <a:lnTo>
                    <a:pt x="15621" y="175641"/>
                  </a:lnTo>
                  <a:lnTo>
                    <a:pt x="46863" y="195072"/>
                  </a:lnTo>
                  <a:lnTo>
                    <a:pt x="269748" y="339471"/>
                  </a:lnTo>
                  <a:lnTo>
                    <a:pt x="297180" y="355092"/>
                  </a:lnTo>
                  <a:close/>
                </a:path>
                <a:path w="379729" h="355600">
                  <a:moveTo>
                    <a:pt x="379476" y="3937"/>
                  </a:moveTo>
                  <a:lnTo>
                    <a:pt x="375539" y="0"/>
                  </a:lnTo>
                  <a:lnTo>
                    <a:pt x="371602" y="3937"/>
                  </a:lnTo>
                  <a:lnTo>
                    <a:pt x="367665" y="15621"/>
                  </a:lnTo>
                  <a:lnTo>
                    <a:pt x="363728" y="27432"/>
                  </a:lnTo>
                  <a:lnTo>
                    <a:pt x="355854" y="74295"/>
                  </a:lnTo>
                  <a:lnTo>
                    <a:pt x="316357" y="316865"/>
                  </a:lnTo>
                  <a:lnTo>
                    <a:pt x="312420" y="348107"/>
                  </a:lnTo>
                  <a:lnTo>
                    <a:pt x="320294" y="316865"/>
                  </a:lnTo>
                  <a:lnTo>
                    <a:pt x="367665" y="58674"/>
                  </a:lnTo>
                  <a:lnTo>
                    <a:pt x="379476" y="19558"/>
                  </a:lnTo>
                  <a:lnTo>
                    <a:pt x="379476" y="3937"/>
                  </a:lnTo>
                  <a:close/>
                </a:path>
              </a:pathLst>
            </a:custGeom>
            <a:solidFill>
              <a:srgbClr val="E9E8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07452" y="1482852"/>
              <a:ext cx="1336548" cy="17678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7076" y="1522475"/>
              <a:ext cx="1296924" cy="16885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679435" y="5902450"/>
            <a:ext cx="1373505" cy="955675"/>
            <a:chOff x="7679435" y="5902450"/>
            <a:chExt cx="1373505" cy="955675"/>
          </a:xfrm>
        </p:grpSpPr>
        <p:sp>
          <p:nvSpPr>
            <p:cNvPr id="58" name="object 58"/>
            <p:cNvSpPr/>
            <p:nvPr/>
          </p:nvSpPr>
          <p:spPr>
            <a:xfrm>
              <a:off x="7679436" y="6214871"/>
              <a:ext cx="224154" cy="227329"/>
            </a:xfrm>
            <a:custGeom>
              <a:avLst/>
              <a:gdLst/>
              <a:ahLst/>
              <a:cxnLst/>
              <a:rect l="l" t="t" r="r" b="b"/>
              <a:pathLst>
                <a:path w="224154" h="227329">
                  <a:moveTo>
                    <a:pt x="202692" y="227088"/>
                  </a:moveTo>
                  <a:lnTo>
                    <a:pt x="21463" y="135864"/>
                  </a:lnTo>
                  <a:lnTo>
                    <a:pt x="14351" y="133464"/>
                  </a:lnTo>
                  <a:lnTo>
                    <a:pt x="4826" y="131064"/>
                  </a:lnTo>
                  <a:lnTo>
                    <a:pt x="0" y="131064"/>
                  </a:lnTo>
                  <a:lnTo>
                    <a:pt x="2413" y="135864"/>
                  </a:lnTo>
                  <a:lnTo>
                    <a:pt x="4826" y="138264"/>
                  </a:lnTo>
                  <a:lnTo>
                    <a:pt x="11938" y="140665"/>
                  </a:lnTo>
                  <a:lnTo>
                    <a:pt x="33401" y="150266"/>
                  </a:lnTo>
                  <a:lnTo>
                    <a:pt x="183642" y="219875"/>
                  </a:lnTo>
                  <a:lnTo>
                    <a:pt x="202692" y="227088"/>
                  </a:lnTo>
                  <a:close/>
                </a:path>
                <a:path w="224154" h="227329">
                  <a:moveTo>
                    <a:pt x="224028" y="7124"/>
                  </a:moveTo>
                  <a:lnTo>
                    <a:pt x="221742" y="0"/>
                  </a:lnTo>
                  <a:lnTo>
                    <a:pt x="219456" y="0"/>
                  </a:lnTo>
                  <a:lnTo>
                    <a:pt x="217170" y="2374"/>
                  </a:lnTo>
                  <a:lnTo>
                    <a:pt x="214884" y="9499"/>
                  </a:lnTo>
                  <a:lnTo>
                    <a:pt x="214884" y="45148"/>
                  </a:lnTo>
                  <a:lnTo>
                    <a:pt x="210312" y="199593"/>
                  </a:lnTo>
                  <a:lnTo>
                    <a:pt x="210312" y="220980"/>
                  </a:lnTo>
                  <a:lnTo>
                    <a:pt x="212598" y="220980"/>
                  </a:lnTo>
                  <a:lnTo>
                    <a:pt x="214884" y="199593"/>
                  </a:lnTo>
                  <a:lnTo>
                    <a:pt x="219456" y="35636"/>
                  </a:lnTo>
                  <a:lnTo>
                    <a:pt x="221742" y="11874"/>
                  </a:lnTo>
                  <a:lnTo>
                    <a:pt x="224028" y="7124"/>
                  </a:lnTo>
                  <a:close/>
                </a:path>
              </a:pathLst>
            </a:custGeom>
            <a:solidFill>
              <a:srgbClr val="E9E8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79079" y="5902450"/>
              <a:ext cx="1173479" cy="95554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18703" y="5942074"/>
              <a:ext cx="1094231" cy="9159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658100" y="2782823"/>
            <a:ext cx="1038225" cy="1085215"/>
            <a:chOff x="7658100" y="2782823"/>
            <a:chExt cx="1038225" cy="1085215"/>
          </a:xfrm>
        </p:grpSpPr>
        <p:sp>
          <p:nvSpPr>
            <p:cNvPr id="62" name="object 62"/>
            <p:cNvSpPr/>
            <p:nvPr/>
          </p:nvSpPr>
          <p:spPr>
            <a:xfrm>
              <a:off x="8050149" y="3048253"/>
              <a:ext cx="208915" cy="19951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58100" y="2782823"/>
              <a:ext cx="1037844" cy="10850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09915" y="2834639"/>
              <a:ext cx="934212" cy="98145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914388" y="5150446"/>
            <a:ext cx="2175510" cy="1708150"/>
            <a:chOff x="6914388" y="5150446"/>
            <a:chExt cx="2175510" cy="1708150"/>
          </a:xfrm>
        </p:grpSpPr>
        <p:sp>
          <p:nvSpPr>
            <p:cNvPr id="66" name="object 66"/>
            <p:cNvSpPr/>
            <p:nvPr/>
          </p:nvSpPr>
          <p:spPr>
            <a:xfrm>
              <a:off x="8035290" y="5150446"/>
              <a:ext cx="1054735" cy="1070610"/>
            </a:xfrm>
            <a:custGeom>
              <a:avLst/>
              <a:gdLst/>
              <a:ahLst/>
              <a:cxnLst/>
              <a:rect l="l" t="t" r="r" b="b"/>
              <a:pathLst>
                <a:path w="1054734" h="1070610">
                  <a:moveTo>
                    <a:pt x="666449" y="586739"/>
                  </a:moveTo>
                  <a:lnTo>
                    <a:pt x="447801" y="586739"/>
                  </a:lnTo>
                  <a:lnTo>
                    <a:pt x="451738" y="598169"/>
                  </a:lnTo>
                  <a:lnTo>
                    <a:pt x="456945" y="608329"/>
                  </a:lnTo>
                  <a:lnTo>
                    <a:pt x="461644" y="615949"/>
                  </a:lnTo>
                  <a:lnTo>
                    <a:pt x="464311" y="618489"/>
                  </a:lnTo>
                  <a:lnTo>
                    <a:pt x="467105" y="621029"/>
                  </a:lnTo>
                  <a:lnTo>
                    <a:pt x="468121" y="621029"/>
                  </a:lnTo>
                  <a:lnTo>
                    <a:pt x="468629" y="623569"/>
                  </a:lnTo>
                  <a:lnTo>
                    <a:pt x="470534" y="628649"/>
                  </a:lnTo>
                  <a:lnTo>
                    <a:pt x="471296" y="638809"/>
                  </a:lnTo>
                  <a:lnTo>
                    <a:pt x="471601" y="648969"/>
                  </a:lnTo>
                  <a:lnTo>
                    <a:pt x="471727" y="683259"/>
                  </a:lnTo>
                  <a:lnTo>
                    <a:pt x="469645" y="717549"/>
                  </a:lnTo>
                  <a:lnTo>
                    <a:pt x="463494" y="826769"/>
                  </a:lnTo>
                  <a:lnTo>
                    <a:pt x="469264" y="867409"/>
                  </a:lnTo>
                  <a:lnTo>
                    <a:pt x="482600" y="906779"/>
                  </a:lnTo>
                  <a:lnTo>
                    <a:pt x="504698" y="944879"/>
                  </a:lnTo>
                  <a:lnTo>
                    <a:pt x="508888" y="960119"/>
                  </a:lnTo>
                  <a:lnTo>
                    <a:pt x="526033" y="979169"/>
                  </a:lnTo>
                  <a:lnTo>
                    <a:pt x="530098" y="984249"/>
                  </a:lnTo>
                  <a:lnTo>
                    <a:pt x="534796" y="991869"/>
                  </a:lnTo>
                  <a:lnTo>
                    <a:pt x="528954" y="1007109"/>
                  </a:lnTo>
                  <a:lnTo>
                    <a:pt x="559688" y="1064259"/>
                  </a:lnTo>
                  <a:lnTo>
                    <a:pt x="561466" y="1066799"/>
                  </a:lnTo>
                  <a:lnTo>
                    <a:pt x="566165" y="1069339"/>
                  </a:lnTo>
                  <a:lnTo>
                    <a:pt x="572388" y="1070609"/>
                  </a:lnTo>
                  <a:lnTo>
                    <a:pt x="575690" y="1070609"/>
                  </a:lnTo>
                  <a:lnTo>
                    <a:pt x="588390" y="1028699"/>
                  </a:lnTo>
                  <a:lnTo>
                    <a:pt x="586739" y="1017269"/>
                  </a:lnTo>
                  <a:lnTo>
                    <a:pt x="584580" y="1007109"/>
                  </a:lnTo>
                  <a:lnTo>
                    <a:pt x="579881" y="995679"/>
                  </a:lnTo>
                  <a:lnTo>
                    <a:pt x="576833" y="985519"/>
                  </a:lnTo>
                  <a:lnTo>
                    <a:pt x="569213" y="971549"/>
                  </a:lnTo>
                  <a:lnTo>
                    <a:pt x="563752" y="962659"/>
                  </a:lnTo>
                  <a:lnTo>
                    <a:pt x="556513" y="952499"/>
                  </a:lnTo>
                  <a:lnTo>
                    <a:pt x="553592" y="946149"/>
                  </a:lnTo>
                  <a:lnTo>
                    <a:pt x="550799" y="939799"/>
                  </a:lnTo>
                  <a:lnTo>
                    <a:pt x="548893" y="934719"/>
                  </a:lnTo>
                  <a:lnTo>
                    <a:pt x="547369" y="927099"/>
                  </a:lnTo>
                  <a:lnTo>
                    <a:pt x="544956" y="914399"/>
                  </a:lnTo>
                  <a:lnTo>
                    <a:pt x="545718" y="902969"/>
                  </a:lnTo>
                  <a:lnTo>
                    <a:pt x="546353" y="891539"/>
                  </a:lnTo>
                  <a:lnTo>
                    <a:pt x="547369" y="882649"/>
                  </a:lnTo>
                  <a:lnTo>
                    <a:pt x="549401" y="873759"/>
                  </a:lnTo>
                  <a:lnTo>
                    <a:pt x="552195" y="867409"/>
                  </a:lnTo>
                  <a:lnTo>
                    <a:pt x="558545" y="850899"/>
                  </a:lnTo>
                  <a:lnTo>
                    <a:pt x="562863" y="842009"/>
                  </a:lnTo>
                  <a:lnTo>
                    <a:pt x="567943" y="834389"/>
                  </a:lnTo>
                  <a:lnTo>
                    <a:pt x="573531" y="829309"/>
                  </a:lnTo>
                  <a:lnTo>
                    <a:pt x="577214" y="828039"/>
                  </a:lnTo>
                  <a:lnTo>
                    <a:pt x="579501" y="826769"/>
                  </a:lnTo>
                  <a:lnTo>
                    <a:pt x="586231" y="826769"/>
                  </a:lnTo>
                  <a:lnTo>
                    <a:pt x="592074" y="824229"/>
                  </a:lnTo>
                  <a:lnTo>
                    <a:pt x="616584" y="796289"/>
                  </a:lnTo>
                  <a:lnTo>
                    <a:pt x="618998" y="791209"/>
                  </a:lnTo>
                  <a:lnTo>
                    <a:pt x="651255" y="774699"/>
                  </a:lnTo>
                  <a:lnTo>
                    <a:pt x="657478" y="772159"/>
                  </a:lnTo>
                  <a:lnTo>
                    <a:pt x="694054" y="737869"/>
                  </a:lnTo>
                  <a:lnTo>
                    <a:pt x="727836" y="685799"/>
                  </a:lnTo>
                  <a:lnTo>
                    <a:pt x="729868" y="685799"/>
                  </a:lnTo>
                  <a:lnTo>
                    <a:pt x="732408" y="684529"/>
                  </a:lnTo>
                  <a:lnTo>
                    <a:pt x="732154" y="680719"/>
                  </a:lnTo>
                  <a:lnTo>
                    <a:pt x="728726" y="671829"/>
                  </a:lnTo>
                  <a:lnTo>
                    <a:pt x="721994" y="659129"/>
                  </a:lnTo>
                  <a:lnTo>
                    <a:pt x="710056" y="641349"/>
                  </a:lnTo>
                  <a:lnTo>
                    <a:pt x="691387" y="614679"/>
                  </a:lnTo>
                  <a:lnTo>
                    <a:pt x="681227" y="603249"/>
                  </a:lnTo>
                  <a:lnTo>
                    <a:pt x="670051" y="590549"/>
                  </a:lnTo>
                  <a:lnTo>
                    <a:pt x="666449" y="586739"/>
                  </a:lnTo>
                  <a:close/>
                </a:path>
                <a:path w="1054734" h="1070610">
                  <a:moveTo>
                    <a:pt x="43687" y="0"/>
                  </a:moveTo>
                  <a:lnTo>
                    <a:pt x="19303" y="10159"/>
                  </a:lnTo>
                  <a:lnTo>
                    <a:pt x="5714" y="25399"/>
                  </a:lnTo>
                  <a:lnTo>
                    <a:pt x="126" y="44449"/>
                  </a:lnTo>
                  <a:lnTo>
                    <a:pt x="0" y="67309"/>
                  </a:lnTo>
                  <a:lnTo>
                    <a:pt x="5587" y="93979"/>
                  </a:lnTo>
                  <a:lnTo>
                    <a:pt x="8635" y="102869"/>
                  </a:lnTo>
                  <a:lnTo>
                    <a:pt x="13080" y="111759"/>
                  </a:lnTo>
                  <a:lnTo>
                    <a:pt x="14731" y="114299"/>
                  </a:lnTo>
                  <a:lnTo>
                    <a:pt x="17271" y="116839"/>
                  </a:lnTo>
                  <a:lnTo>
                    <a:pt x="19050" y="119379"/>
                  </a:lnTo>
                  <a:lnTo>
                    <a:pt x="20700" y="121919"/>
                  </a:lnTo>
                  <a:lnTo>
                    <a:pt x="22225" y="128269"/>
                  </a:lnTo>
                  <a:lnTo>
                    <a:pt x="22478" y="135889"/>
                  </a:lnTo>
                  <a:lnTo>
                    <a:pt x="24891" y="144779"/>
                  </a:lnTo>
                  <a:lnTo>
                    <a:pt x="28575" y="151129"/>
                  </a:lnTo>
                  <a:lnTo>
                    <a:pt x="32130" y="154939"/>
                  </a:lnTo>
                  <a:lnTo>
                    <a:pt x="34543" y="158749"/>
                  </a:lnTo>
                  <a:lnTo>
                    <a:pt x="49402" y="195579"/>
                  </a:lnTo>
                  <a:lnTo>
                    <a:pt x="53848" y="204469"/>
                  </a:lnTo>
                  <a:lnTo>
                    <a:pt x="59562" y="217169"/>
                  </a:lnTo>
                  <a:lnTo>
                    <a:pt x="58546" y="229869"/>
                  </a:lnTo>
                  <a:lnTo>
                    <a:pt x="57403" y="240029"/>
                  </a:lnTo>
                  <a:lnTo>
                    <a:pt x="56641" y="242569"/>
                  </a:lnTo>
                  <a:lnTo>
                    <a:pt x="54863" y="245109"/>
                  </a:lnTo>
                  <a:lnTo>
                    <a:pt x="53339" y="247649"/>
                  </a:lnTo>
                  <a:lnTo>
                    <a:pt x="52831" y="248919"/>
                  </a:lnTo>
                  <a:lnTo>
                    <a:pt x="54863" y="253999"/>
                  </a:lnTo>
                  <a:lnTo>
                    <a:pt x="59816" y="261619"/>
                  </a:lnTo>
                  <a:lnTo>
                    <a:pt x="61340" y="264159"/>
                  </a:lnTo>
                  <a:lnTo>
                    <a:pt x="62102" y="269239"/>
                  </a:lnTo>
                  <a:lnTo>
                    <a:pt x="62229" y="273049"/>
                  </a:lnTo>
                  <a:lnTo>
                    <a:pt x="62483" y="276859"/>
                  </a:lnTo>
                  <a:lnTo>
                    <a:pt x="61721" y="280669"/>
                  </a:lnTo>
                  <a:lnTo>
                    <a:pt x="58674" y="283209"/>
                  </a:lnTo>
                  <a:lnTo>
                    <a:pt x="56895" y="287019"/>
                  </a:lnTo>
                  <a:lnTo>
                    <a:pt x="55625" y="292099"/>
                  </a:lnTo>
                  <a:lnTo>
                    <a:pt x="55371" y="297179"/>
                  </a:lnTo>
                  <a:lnTo>
                    <a:pt x="56133" y="302259"/>
                  </a:lnTo>
                  <a:lnTo>
                    <a:pt x="59054" y="313689"/>
                  </a:lnTo>
                  <a:lnTo>
                    <a:pt x="60325" y="317499"/>
                  </a:lnTo>
                  <a:lnTo>
                    <a:pt x="61975" y="320039"/>
                  </a:lnTo>
                  <a:lnTo>
                    <a:pt x="62483" y="321309"/>
                  </a:lnTo>
                  <a:lnTo>
                    <a:pt x="64007" y="323849"/>
                  </a:lnTo>
                  <a:lnTo>
                    <a:pt x="64261" y="331469"/>
                  </a:lnTo>
                  <a:lnTo>
                    <a:pt x="64388" y="340359"/>
                  </a:lnTo>
                  <a:lnTo>
                    <a:pt x="64896" y="342899"/>
                  </a:lnTo>
                  <a:lnTo>
                    <a:pt x="64642" y="347979"/>
                  </a:lnTo>
                  <a:lnTo>
                    <a:pt x="68071" y="356869"/>
                  </a:lnTo>
                  <a:lnTo>
                    <a:pt x="72516" y="369569"/>
                  </a:lnTo>
                  <a:lnTo>
                    <a:pt x="78231" y="382269"/>
                  </a:lnTo>
                  <a:lnTo>
                    <a:pt x="81660" y="391159"/>
                  </a:lnTo>
                  <a:lnTo>
                    <a:pt x="85089" y="403859"/>
                  </a:lnTo>
                  <a:lnTo>
                    <a:pt x="86359" y="407669"/>
                  </a:lnTo>
                  <a:lnTo>
                    <a:pt x="131317" y="433069"/>
                  </a:lnTo>
                  <a:lnTo>
                    <a:pt x="183895" y="447039"/>
                  </a:lnTo>
                  <a:lnTo>
                    <a:pt x="218439" y="457199"/>
                  </a:lnTo>
                  <a:lnTo>
                    <a:pt x="239394" y="464819"/>
                  </a:lnTo>
                  <a:lnTo>
                    <a:pt x="240156" y="466089"/>
                  </a:lnTo>
                  <a:lnTo>
                    <a:pt x="221614" y="471169"/>
                  </a:lnTo>
                  <a:lnTo>
                    <a:pt x="204977" y="476249"/>
                  </a:lnTo>
                  <a:lnTo>
                    <a:pt x="126873" y="514349"/>
                  </a:lnTo>
                  <a:lnTo>
                    <a:pt x="106425" y="530859"/>
                  </a:lnTo>
                  <a:lnTo>
                    <a:pt x="107950" y="533399"/>
                  </a:lnTo>
                  <a:lnTo>
                    <a:pt x="109981" y="534669"/>
                  </a:lnTo>
                  <a:lnTo>
                    <a:pt x="110870" y="553719"/>
                  </a:lnTo>
                  <a:lnTo>
                    <a:pt x="112013" y="566419"/>
                  </a:lnTo>
                  <a:lnTo>
                    <a:pt x="113029" y="580389"/>
                  </a:lnTo>
                  <a:lnTo>
                    <a:pt x="115442" y="596899"/>
                  </a:lnTo>
                  <a:lnTo>
                    <a:pt x="120268" y="613409"/>
                  </a:lnTo>
                  <a:lnTo>
                    <a:pt x="124967" y="629919"/>
                  </a:lnTo>
                  <a:lnTo>
                    <a:pt x="128650" y="637539"/>
                  </a:lnTo>
                  <a:lnTo>
                    <a:pt x="132460" y="643889"/>
                  </a:lnTo>
                  <a:lnTo>
                    <a:pt x="136651" y="648969"/>
                  </a:lnTo>
                  <a:lnTo>
                    <a:pt x="141096" y="654049"/>
                  </a:lnTo>
                  <a:lnTo>
                    <a:pt x="149351" y="660399"/>
                  </a:lnTo>
                  <a:lnTo>
                    <a:pt x="154304" y="666749"/>
                  </a:lnTo>
                  <a:lnTo>
                    <a:pt x="157099" y="673099"/>
                  </a:lnTo>
                  <a:lnTo>
                    <a:pt x="157860" y="678179"/>
                  </a:lnTo>
                  <a:lnTo>
                    <a:pt x="157733" y="683259"/>
                  </a:lnTo>
                  <a:lnTo>
                    <a:pt x="155955" y="690879"/>
                  </a:lnTo>
                  <a:lnTo>
                    <a:pt x="156971" y="695959"/>
                  </a:lnTo>
                  <a:lnTo>
                    <a:pt x="178053" y="730249"/>
                  </a:lnTo>
                  <a:lnTo>
                    <a:pt x="180593" y="732789"/>
                  </a:lnTo>
                  <a:lnTo>
                    <a:pt x="181990" y="736599"/>
                  </a:lnTo>
                  <a:lnTo>
                    <a:pt x="183260" y="740409"/>
                  </a:lnTo>
                  <a:lnTo>
                    <a:pt x="184276" y="749299"/>
                  </a:lnTo>
                  <a:lnTo>
                    <a:pt x="184150" y="759459"/>
                  </a:lnTo>
                  <a:lnTo>
                    <a:pt x="181863" y="777239"/>
                  </a:lnTo>
                  <a:lnTo>
                    <a:pt x="181228" y="784859"/>
                  </a:lnTo>
                  <a:lnTo>
                    <a:pt x="165480" y="821689"/>
                  </a:lnTo>
                  <a:lnTo>
                    <a:pt x="149605" y="842009"/>
                  </a:lnTo>
                  <a:lnTo>
                    <a:pt x="144144" y="847089"/>
                  </a:lnTo>
                  <a:lnTo>
                    <a:pt x="118490" y="862329"/>
                  </a:lnTo>
                  <a:lnTo>
                    <a:pt x="105409" y="871219"/>
                  </a:lnTo>
                  <a:lnTo>
                    <a:pt x="97281" y="877569"/>
                  </a:lnTo>
                  <a:lnTo>
                    <a:pt x="95503" y="880109"/>
                  </a:lnTo>
                  <a:lnTo>
                    <a:pt x="88518" y="886459"/>
                  </a:lnTo>
                  <a:lnTo>
                    <a:pt x="66928" y="925829"/>
                  </a:lnTo>
                  <a:lnTo>
                    <a:pt x="65658" y="935989"/>
                  </a:lnTo>
                  <a:lnTo>
                    <a:pt x="65658" y="944879"/>
                  </a:lnTo>
                  <a:lnTo>
                    <a:pt x="67182" y="947419"/>
                  </a:lnTo>
                  <a:lnTo>
                    <a:pt x="70103" y="948689"/>
                  </a:lnTo>
                  <a:lnTo>
                    <a:pt x="76326" y="949959"/>
                  </a:lnTo>
                  <a:lnTo>
                    <a:pt x="81914" y="949959"/>
                  </a:lnTo>
                  <a:lnTo>
                    <a:pt x="84200" y="948689"/>
                  </a:lnTo>
                  <a:lnTo>
                    <a:pt x="138175" y="911859"/>
                  </a:lnTo>
                  <a:lnTo>
                    <a:pt x="139826" y="895349"/>
                  </a:lnTo>
                  <a:lnTo>
                    <a:pt x="147574" y="891539"/>
                  </a:lnTo>
                  <a:lnTo>
                    <a:pt x="153669" y="887729"/>
                  </a:lnTo>
                  <a:lnTo>
                    <a:pt x="160400" y="887729"/>
                  </a:lnTo>
                  <a:lnTo>
                    <a:pt x="164973" y="886459"/>
                  </a:lnTo>
                  <a:lnTo>
                    <a:pt x="168655" y="885189"/>
                  </a:lnTo>
                  <a:lnTo>
                    <a:pt x="177800" y="878839"/>
                  </a:lnTo>
                  <a:lnTo>
                    <a:pt x="188086" y="868679"/>
                  </a:lnTo>
                  <a:lnTo>
                    <a:pt x="200659" y="861059"/>
                  </a:lnTo>
                  <a:lnTo>
                    <a:pt x="239902" y="830579"/>
                  </a:lnTo>
                  <a:lnTo>
                    <a:pt x="269620" y="798829"/>
                  </a:lnTo>
                  <a:lnTo>
                    <a:pt x="324230" y="681989"/>
                  </a:lnTo>
                  <a:lnTo>
                    <a:pt x="338708" y="648969"/>
                  </a:lnTo>
                  <a:lnTo>
                    <a:pt x="353059" y="622299"/>
                  </a:lnTo>
                  <a:lnTo>
                    <a:pt x="358901" y="612139"/>
                  </a:lnTo>
                  <a:lnTo>
                    <a:pt x="364235" y="603249"/>
                  </a:lnTo>
                  <a:lnTo>
                    <a:pt x="368553" y="598169"/>
                  </a:lnTo>
                  <a:lnTo>
                    <a:pt x="370204" y="596899"/>
                  </a:lnTo>
                  <a:lnTo>
                    <a:pt x="374523" y="596899"/>
                  </a:lnTo>
                  <a:lnTo>
                    <a:pt x="378078" y="595629"/>
                  </a:lnTo>
                  <a:lnTo>
                    <a:pt x="385825" y="590549"/>
                  </a:lnTo>
                  <a:lnTo>
                    <a:pt x="395096" y="584199"/>
                  </a:lnTo>
                  <a:lnTo>
                    <a:pt x="403478" y="576579"/>
                  </a:lnTo>
                  <a:lnTo>
                    <a:pt x="656843" y="576579"/>
                  </a:lnTo>
                  <a:lnTo>
                    <a:pt x="643381" y="565149"/>
                  </a:lnTo>
                  <a:lnTo>
                    <a:pt x="644651" y="563879"/>
                  </a:lnTo>
                  <a:lnTo>
                    <a:pt x="827550" y="563879"/>
                  </a:lnTo>
                  <a:lnTo>
                    <a:pt x="836802" y="556259"/>
                  </a:lnTo>
                  <a:lnTo>
                    <a:pt x="846708" y="547369"/>
                  </a:lnTo>
                  <a:lnTo>
                    <a:pt x="852677" y="541019"/>
                  </a:lnTo>
                  <a:lnTo>
                    <a:pt x="855979" y="535939"/>
                  </a:lnTo>
                  <a:lnTo>
                    <a:pt x="857503" y="534669"/>
                  </a:lnTo>
                  <a:lnTo>
                    <a:pt x="861567" y="527049"/>
                  </a:lnTo>
                  <a:lnTo>
                    <a:pt x="865377" y="519429"/>
                  </a:lnTo>
                  <a:lnTo>
                    <a:pt x="866901" y="518159"/>
                  </a:lnTo>
                  <a:lnTo>
                    <a:pt x="889126" y="490219"/>
                  </a:lnTo>
                  <a:lnTo>
                    <a:pt x="887856" y="486409"/>
                  </a:lnTo>
                  <a:lnTo>
                    <a:pt x="887856" y="481329"/>
                  </a:lnTo>
                  <a:lnTo>
                    <a:pt x="889380" y="474979"/>
                  </a:lnTo>
                  <a:lnTo>
                    <a:pt x="892428" y="472439"/>
                  </a:lnTo>
                  <a:lnTo>
                    <a:pt x="895730" y="467359"/>
                  </a:lnTo>
                  <a:lnTo>
                    <a:pt x="904748" y="462279"/>
                  </a:lnTo>
                  <a:lnTo>
                    <a:pt x="909827" y="458469"/>
                  </a:lnTo>
                  <a:lnTo>
                    <a:pt x="910335" y="455929"/>
                  </a:lnTo>
                  <a:lnTo>
                    <a:pt x="909827" y="454659"/>
                  </a:lnTo>
                  <a:lnTo>
                    <a:pt x="490092" y="454659"/>
                  </a:lnTo>
                  <a:lnTo>
                    <a:pt x="487299" y="452119"/>
                  </a:lnTo>
                  <a:lnTo>
                    <a:pt x="485648" y="445769"/>
                  </a:lnTo>
                  <a:lnTo>
                    <a:pt x="483742" y="439419"/>
                  </a:lnTo>
                  <a:lnTo>
                    <a:pt x="427227" y="439419"/>
                  </a:lnTo>
                  <a:lnTo>
                    <a:pt x="418718" y="406399"/>
                  </a:lnTo>
                  <a:lnTo>
                    <a:pt x="406653" y="361949"/>
                  </a:lnTo>
                  <a:lnTo>
                    <a:pt x="390398" y="312419"/>
                  </a:lnTo>
                  <a:lnTo>
                    <a:pt x="369569" y="262889"/>
                  </a:lnTo>
                  <a:lnTo>
                    <a:pt x="340613" y="207009"/>
                  </a:lnTo>
                  <a:lnTo>
                    <a:pt x="307975" y="157479"/>
                  </a:lnTo>
                  <a:lnTo>
                    <a:pt x="271652" y="114299"/>
                  </a:lnTo>
                  <a:lnTo>
                    <a:pt x="228980" y="73659"/>
                  </a:lnTo>
                  <a:lnTo>
                    <a:pt x="184276" y="41909"/>
                  </a:lnTo>
                  <a:lnTo>
                    <a:pt x="147574" y="22859"/>
                  </a:lnTo>
                  <a:lnTo>
                    <a:pt x="111378" y="8889"/>
                  </a:lnTo>
                  <a:lnTo>
                    <a:pt x="77088" y="1269"/>
                  </a:lnTo>
                  <a:lnTo>
                    <a:pt x="43687" y="0"/>
                  </a:lnTo>
                  <a:close/>
                </a:path>
                <a:path w="1054734" h="1070610">
                  <a:moveTo>
                    <a:pt x="399262" y="779779"/>
                  </a:moveTo>
                  <a:lnTo>
                    <a:pt x="376808" y="779779"/>
                  </a:lnTo>
                  <a:lnTo>
                    <a:pt x="375411" y="795019"/>
                  </a:lnTo>
                  <a:lnTo>
                    <a:pt x="395096" y="784859"/>
                  </a:lnTo>
                  <a:lnTo>
                    <a:pt x="399262" y="779779"/>
                  </a:lnTo>
                  <a:close/>
                </a:path>
                <a:path w="1054734" h="1070610">
                  <a:moveTo>
                    <a:pt x="656843" y="576579"/>
                  </a:moveTo>
                  <a:lnTo>
                    <a:pt x="403478" y="576579"/>
                  </a:lnTo>
                  <a:lnTo>
                    <a:pt x="391286" y="608329"/>
                  </a:lnTo>
                  <a:lnTo>
                    <a:pt x="390651" y="619759"/>
                  </a:lnTo>
                  <a:lnTo>
                    <a:pt x="381888" y="633729"/>
                  </a:lnTo>
                  <a:lnTo>
                    <a:pt x="376174" y="657859"/>
                  </a:lnTo>
                  <a:lnTo>
                    <a:pt x="374650" y="662939"/>
                  </a:lnTo>
                  <a:lnTo>
                    <a:pt x="366394" y="697229"/>
                  </a:lnTo>
                  <a:lnTo>
                    <a:pt x="370966" y="701039"/>
                  </a:lnTo>
                  <a:lnTo>
                    <a:pt x="369696" y="706119"/>
                  </a:lnTo>
                  <a:lnTo>
                    <a:pt x="363346" y="709929"/>
                  </a:lnTo>
                  <a:lnTo>
                    <a:pt x="360299" y="726439"/>
                  </a:lnTo>
                  <a:lnTo>
                    <a:pt x="354075" y="751839"/>
                  </a:lnTo>
                  <a:lnTo>
                    <a:pt x="359028" y="775969"/>
                  </a:lnTo>
                  <a:lnTo>
                    <a:pt x="372236" y="793749"/>
                  </a:lnTo>
                  <a:lnTo>
                    <a:pt x="376808" y="779779"/>
                  </a:lnTo>
                  <a:lnTo>
                    <a:pt x="399262" y="779779"/>
                  </a:lnTo>
                  <a:lnTo>
                    <a:pt x="410717" y="765809"/>
                  </a:lnTo>
                  <a:lnTo>
                    <a:pt x="417067" y="740409"/>
                  </a:lnTo>
                  <a:lnTo>
                    <a:pt x="422148" y="723899"/>
                  </a:lnTo>
                  <a:lnTo>
                    <a:pt x="418210" y="717549"/>
                  </a:lnTo>
                  <a:lnTo>
                    <a:pt x="419480" y="712469"/>
                  </a:lnTo>
                  <a:lnTo>
                    <a:pt x="425068" y="712469"/>
                  </a:lnTo>
                  <a:lnTo>
                    <a:pt x="434975" y="671829"/>
                  </a:lnTo>
                  <a:lnTo>
                    <a:pt x="440689" y="647699"/>
                  </a:lnTo>
                  <a:lnTo>
                    <a:pt x="439038" y="632459"/>
                  </a:lnTo>
                  <a:lnTo>
                    <a:pt x="442849" y="621029"/>
                  </a:lnTo>
                  <a:lnTo>
                    <a:pt x="447801" y="586739"/>
                  </a:lnTo>
                  <a:lnTo>
                    <a:pt x="666449" y="586739"/>
                  </a:lnTo>
                  <a:lnTo>
                    <a:pt x="656843" y="576579"/>
                  </a:lnTo>
                  <a:close/>
                </a:path>
                <a:path w="1054734" h="1070610">
                  <a:moveTo>
                    <a:pt x="827550" y="563879"/>
                  </a:moveTo>
                  <a:lnTo>
                    <a:pt x="644651" y="563879"/>
                  </a:lnTo>
                  <a:lnTo>
                    <a:pt x="667130" y="566419"/>
                  </a:lnTo>
                  <a:lnTo>
                    <a:pt x="702690" y="572769"/>
                  </a:lnTo>
                  <a:lnTo>
                    <a:pt x="755268" y="585469"/>
                  </a:lnTo>
                  <a:lnTo>
                    <a:pt x="782065" y="588009"/>
                  </a:lnTo>
                  <a:lnTo>
                    <a:pt x="793368" y="586739"/>
                  </a:lnTo>
                  <a:lnTo>
                    <a:pt x="807338" y="582929"/>
                  </a:lnTo>
                  <a:lnTo>
                    <a:pt x="810132" y="580389"/>
                  </a:lnTo>
                  <a:lnTo>
                    <a:pt x="819023" y="570229"/>
                  </a:lnTo>
                  <a:lnTo>
                    <a:pt x="826007" y="565149"/>
                  </a:lnTo>
                  <a:lnTo>
                    <a:pt x="827550" y="563879"/>
                  </a:lnTo>
                  <a:close/>
                </a:path>
                <a:path w="1054734" h="1070610">
                  <a:moveTo>
                    <a:pt x="930401" y="213359"/>
                  </a:moveTo>
                  <a:lnTo>
                    <a:pt x="910716" y="213359"/>
                  </a:lnTo>
                  <a:lnTo>
                    <a:pt x="888618" y="214629"/>
                  </a:lnTo>
                  <a:lnTo>
                    <a:pt x="834389" y="222249"/>
                  </a:lnTo>
                  <a:lnTo>
                    <a:pt x="778001" y="237489"/>
                  </a:lnTo>
                  <a:lnTo>
                    <a:pt x="751331" y="248919"/>
                  </a:lnTo>
                  <a:lnTo>
                    <a:pt x="725677" y="259079"/>
                  </a:lnTo>
                  <a:lnTo>
                    <a:pt x="699261" y="274319"/>
                  </a:lnTo>
                  <a:lnTo>
                    <a:pt x="673734" y="288289"/>
                  </a:lnTo>
                  <a:lnTo>
                    <a:pt x="647573" y="306069"/>
                  </a:lnTo>
                  <a:lnTo>
                    <a:pt x="601979" y="340359"/>
                  </a:lnTo>
                  <a:lnTo>
                    <a:pt x="561466" y="377189"/>
                  </a:lnTo>
                  <a:lnTo>
                    <a:pt x="512571" y="429259"/>
                  </a:lnTo>
                  <a:lnTo>
                    <a:pt x="490092" y="454659"/>
                  </a:lnTo>
                  <a:lnTo>
                    <a:pt x="909827" y="454659"/>
                  </a:lnTo>
                  <a:lnTo>
                    <a:pt x="909574" y="450849"/>
                  </a:lnTo>
                  <a:lnTo>
                    <a:pt x="910335" y="448309"/>
                  </a:lnTo>
                  <a:lnTo>
                    <a:pt x="913637" y="438149"/>
                  </a:lnTo>
                  <a:lnTo>
                    <a:pt x="918717" y="426719"/>
                  </a:lnTo>
                  <a:lnTo>
                    <a:pt x="929385" y="419099"/>
                  </a:lnTo>
                  <a:lnTo>
                    <a:pt x="937386" y="412749"/>
                  </a:lnTo>
                  <a:lnTo>
                    <a:pt x="940942" y="407669"/>
                  </a:lnTo>
                  <a:lnTo>
                    <a:pt x="944244" y="402589"/>
                  </a:lnTo>
                  <a:lnTo>
                    <a:pt x="950467" y="394969"/>
                  </a:lnTo>
                  <a:lnTo>
                    <a:pt x="959357" y="389889"/>
                  </a:lnTo>
                  <a:lnTo>
                    <a:pt x="963294" y="387349"/>
                  </a:lnTo>
                  <a:lnTo>
                    <a:pt x="967866" y="386079"/>
                  </a:lnTo>
                  <a:lnTo>
                    <a:pt x="971676" y="383539"/>
                  </a:lnTo>
                  <a:lnTo>
                    <a:pt x="975359" y="382269"/>
                  </a:lnTo>
                  <a:lnTo>
                    <a:pt x="981963" y="378459"/>
                  </a:lnTo>
                  <a:lnTo>
                    <a:pt x="988949" y="372109"/>
                  </a:lnTo>
                  <a:lnTo>
                    <a:pt x="992758" y="365759"/>
                  </a:lnTo>
                  <a:lnTo>
                    <a:pt x="997330" y="359409"/>
                  </a:lnTo>
                  <a:lnTo>
                    <a:pt x="999870" y="358139"/>
                  </a:lnTo>
                  <a:lnTo>
                    <a:pt x="1002283" y="358139"/>
                  </a:lnTo>
                  <a:lnTo>
                    <a:pt x="1005839" y="356869"/>
                  </a:lnTo>
                  <a:lnTo>
                    <a:pt x="1008379" y="354329"/>
                  </a:lnTo>
                  <a:lnTo>
                    <a:pt x="1015364" y="349249"/>
                  </a:lnTo>
                  <a:lnTo>
                    <a:pt x="1023492" y="341629"/>
                  </a:lnTo>
                  <a:lnTo>
                    <a:pt x="1040637" y="321309"/>
                  </a:lnTo>
                  <a:lnTo>
                    <a:pt x="1051052" y="300989"/>
                  </a:lnTo>
                  <a:lnTo>
                    <a:pt x="1054607" y="281939"/>
                  </a:lnTo>
                  <a:lnTo>
                    <a:pt x="1049527" y="261619"/>
                  </a:lnTo>
                  <a:lnTo>
                    <a:pt x="1032763" y="241299"/>
                  </a:lnTo>
                  <a:lnTo>
                    <a:pt x="1002283" y="227329"/>
                  </a:lnTo>
                  <a:lnTo>
                    <a:pt x="968501" y="218439"/>
                  </a:lnTo>
                  <a:lnTo>
                    <a:pt x="959230" y="215899"/>
                  </a:lnTo>
                  <a:lnTo>
                    <a:pt x="946276" y="214629"/>
                  </a:lnTo>
                  <a:lnTo>
                    <a:pt x="930401" y="213359"/>
                  </a:lnTo>
                  <a:close/>
                </a:path>
                <a:path w="1054734" h="1070610">
                  <a:moveTo>
                    <a:pt x="457453" y="408939"/>
                  </a:moveTo>
                  <a:lnTo>
                    <a:pt x="451992" y="408939"/>
                  </a:lnTo>
                  <a:lnTo>
                    <a:pt x="447166" y="411479"/>
                  </a:lnTo>
                  <a:lnTo>
                    <a:pt x="444245" y="414019"/>
                  </a:lnTo>
                  <a:lnTo>
                    <a:pt x="441959" y="419099"/>
                  </a:lnTo>
                  <a:lnTo>
                    <a:pt x="442340" y="421639"/>
                  </a:lnTo>
                  <a:lnTo>
                    <a:pt x="442340" y="426719"/>
                  </a:lnTo>
                  <a:lnTo>
                    <a:pt x="435101" y="433069"/>
                  </a:lnTo>
                  <a:lnTo>
                    <a:pt x="430529" y="439419"/>
                  </a:lnTo>
                  <a:lnTo>
                    <a:pt x="483742" y="439419"/>
                  </a:lnTo>
                  <a:lnTo>
                    <a:pt x="483361" y="438149"/>
                  </a:lnTo>
                  <a:lnTo>
                    <a:pt x="486409" y="434339"/>
                  </a:lnTo>
                  <a:lnTo>
                    <a:pt x="488441" y="430529"/>
                  </a:lnTo>
                  <a:lnTo>
                    <a:pt x="488695" y="424179"/>
                  </a:lnTo>
                  <a:lnTo>
                    <a:pt x="487299" y="421639"/>
                  </a:lnTo>
                  <a:lnTo>
                    <a:pt x="483996" y="416559"/>
                  </a:lnTo>
                  <a:lnTo>
                    <a:pt x="479043" y="415289"/>
                  </a:lnTo>
                  <a:lnTo>
                    <a:pt x="477774" y="415289"/>
                  </a:lnTo>
                  <a:lnTo>
                    <a:pt x="478663" y="414019"/>
                  </a:lnTo>
                  <a:lnTo>
                    <a:pt x="463930" y="414019"/>
                  </a:lnTo>
                  <a:lnTo>
                    <a:pt x="464184" y="412749"/>
                  </a:lnTo>
                  <a:lnTo>
                    <a:pt x="479551" y="412749"/>
                  </a:lnTo>
                  <a:lnTo>
                    <a:pt x="474471" y="411479"/>
                  </a:lnTo>
                  <a:lnTo>
                    <a:pt x="461263" y="411479"/>
                  </a:lnTo>
                  <a:lnTo>
                    <a:pt x="457453" y="408939"/>
                  </a:lnTo>
                  <a:close/>
                </a:path>
                <a:path w="1054734" h="1070610">
                  <a:moveTo>
                    <a:pt x="479551" y="412749"/>
                  </a:moveTo>
                  <a:lnTo>
                    <a:pt x="464184" y="412749"/>
                  </a:lnTo>
                  <a:lnTo>
                    <a:pt x="463930" y="414019"/>
                  </a:lnTo>
                  <a:lnTo>
                    <a:pt x="478663" y="414019"/>
                  </a:lnTo>
                  <a:lnTo>
                    <a:pt x="479551" y="412749"/>
                  </a:lnTo>
                  <a:close/>
                </a:path>
                <a:path w="1054734" h="1070610">
                  <a:moveTo>
                    <a:pt x="459993" y="407669"/>
                  </a:moveTo>
                  <a:lnTo>
                    <a:pt x="461263" y="411479"/>
                  </a:lnTo>
                  <a:lnTo>
                    <a:pt x="474471" y="411479"/>
                  </a:lnTo>
                  <a:lnTo>
                    <a:pt x="472185" y="408939"/>
                  </a:lnTo>
                  <a:lnTo>
                    <a:pt x="465074" y="408939"/>
                  </a:lnTo>
                  <a:lnTo>
                    <a:pt x="459993" y="407669"/>
                  </a:lnTo>
                  <a:close/>
                </a:path>
                <a:path w="1054734" h="1070610">
                  <a:moveTo>
                    <a:pt x="464565" y="406399"/>
                  </a:moveTo>
                  <a:lnTo>
                    <a:pt x="465074" y="408939"/>
                  </a:lnTo>
                  <a:lnTo>
                    <a:pt x="472185" y="408939"/>
                  </a:lnTo>
                  <a:lnTo>
                    <a:pt x="471042" y="407669"/>
                  </a:lnTo>
                  <a:lnTo>
                    <a:pt x="467740" y="407669"/>
                  </a:lnTo>
                  <a:lnTo>
                    <a:pt x="464565" y="406399"/>
                  </a:lnTo>
                  <a:close/>
                </a:path>
                <a:path w="1054734" h="1070610">
                  <a:moveTo>
                    <a:pt x="470026" y="406399"/>
                  </a:moveTo>
                  <a:lnTo>
                    <a:pt x="467740" y="407669"/>
                  </a:lnTo>
                  <a:lnTo>
                    <a:pt x="471042" y="407669"/>
                  </a:lnTo>
                  <a:lnTo>
                    <a:pt x="470026" y="406399"/>
                  </a:lnTo>
                  <a:close/>
                </a:path>
              </a:pathLst>
            </a:custGeom>
            <a:solidFill>
              <a:srgbClr val="E4E3E2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14388" y="5804914"/>
              <a:ext cx="1114044" cy="105308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78396" y="5868922"/>
              <a:ext cx="986027" cy="92964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6542531" y="1007363"/>
            <a:ext cx="1668780" cy="1621790"/>
            <a:chOff x="6542531" y="1007363"/>
            <a:chExt cx="1668780" cy="1621790"/>
          </a:xfrm>
        </p:grpSpPr>
        <p:sp>
          <p:nvSpPr>
            <p:cNvPr id="70" name="object 70"/>
            <p:cNvSpPr/>
            <p:nvPr/>
          </p:nvSpPr>
          <p:spPr>
            <a:xfrm>
              <a:off x="7252969" y="1560575"/>
              <a:ext cx="326390" cy="344170"/>
            </a:xfrm>
            <a:custGeom>
              <a:avLst/>
              <a:gdLst/>
              <a:ahLst/>
              <a:cxnLst/>
              <a:rect l="l" t="t" r="r" b="b"/>
              <a:pathLst>
                <a:path w="326390" h="344169">
                  <a:moveTo>
                    <a:pt x="14224" y="28575"/>
                  </a:moveTo>
                  <a:lnTo>
                    <a:pt x="5842" y="0"/>
                  </a:lnTo>
                  <a:lnTo>
                    <a:pt x="3937" y="381"/>
                  </a:lnTo>
                  <a:lnTo>
                    <a:pt x="2413" y="2667"/>
                  </a:lnTo>
                  <a:lnTo>
                    <a:pt x="127" y="10795"/>
                  </a:lnTo>
                  <a:lnTo>
                    <a:pt x="762" y="19431"/>
                  </a:lnTo>
                  <a:lnTo>
                    <a:pt x="3302" y="27686"/>
                  </a:lnTo>
                  <a:lnTo>
                    <a:pt x="3302" y="37338"/>
                  </a:lnTo>
                  <a:lnTo>
                    <a:pt x="0" y="323088"/>
                  </a:lnTo>
                  <a:lnTo>
                    <a:pt x="254" y="329819"/>
                  </a:lnTo>
                  <a:lnTo>
                    <a:pt x="2159" y="334391"/>
                  </a:lnTo>
                  <a:lnTo>
                    <a:pt x="3175" y="335026"/>
                  </a:lnTo>
                  <a:lnTo>
                    <a:pt x="3937" y="334010"/>
                  </a:lnTo>
                  <a:lnTo>
                    <a:pt x="5588" y="322072"/>
                  </a:lnTo>
                  <a:lnTo>
                    <a:pt x="12065" y="53086"/>
                  </a:lnTo>
                  <a:lnTo>
                    <a:pt x="13843" y="31496"/>
                  </a:lnTo>
                  <a:lnTo>
                    <a:pt x="14224" y="28575"/>
                  </a:lnTo>
                  <a:close/>
                </a:path>
                <a:path w="326390" h="344169">
                  <a:moveTo>
                    <a:pt x="326136" y="218821"/>
                  </a:moveTo>
                  <a:lnTo>
                    <a:pt x="325755" y="216916"/>
                  </a:lnTo>
                  <a:lnTo>
                    <a:pt x="323469" y="215392"/>
                  </a:lnTo>
                  <a:lnTo>
                    <a:pt x="319405" y="214249"/>
                  </a:lnTo>
                  <a:lnTo>
                    <a:pt x="317500" y="214630"/>
                  </a:lnTo>
                  <a:lnTo>
                    <a:pt x="307086" y="215646"/>
                  </a:lnTo>
                  <a:lnTo>
                    <a:pt x="296164" y="219710"/>
                  </a:lnTo>
                  <a:lnTo>
                    <a:pt x="292481" y="220345"/>
                  </a:lnTo>
                  <a:lnTo>
                    <a:pt x="272923" y="229997"/>
                  </a:lnTo>
                  <a:lnTo>
                    <a:pt x="15113" y="341503"/>
                  </a:lnTo>
                  <a:lnTo>
                    <a:pt x="14351" y="342646"/>
                  </a:lnTo>
                  <a:lnTo>
                    <a:pt x="16637" y="344170"/>
                  </a:lnTo>
                  <a:lnTo>
                    <a:pt x="20320" y="343408"/>
                  </a:lnTo>
                  <a:lnTo>
                    <a:pt x="27813" y="342011"/>
                  </a:lnTo>
                  <a:lnTo>
                    <a:pt x="290830" y="232283"/>
                  </a:lnTo>
                  <a:lnTo>
                    <a:pt x="300990" y="229362"/>
                  </a:lnTo>
                  <a:lnTo>
                    <a:pt x="308483" y="227965"/>
                  </a:lnTo>
                  <a:lnTo>
                    <a:pt x="316738" y="225425"/>
                  </a:lnTo>
                  <a:lnTo>
                    <a:pt x="324612" y="220980"/>
                  </a:lnTo>
                  <a:lnTo>
                    <a:pt x="326136" y="218821"/>
                  </a:lnTo>
                  <a:close/>
                </a:path>
              </a:pathLst>
            </a:custGeom>
            <a:solidFill>
              <a:srgbClr val="E4E3E2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42531" y="1007363"/>
              <a:ext cx="1668779" cy="162153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06539" y="1071371"/>
              <a:ext cx="1540763" cy="149351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8131429" y="3746500"/>
            <a:ext cx="951865" cy="849630"/>
            <a:chOff x="8131429" y="3746500"/>
            <a:chExt cx="951865" cy="849630"/>
          </a:xfrm>
        </p:grpSpPr>
        <p:sp>
          <p:nvSpPr>
            <p:cNvPr id="74" name="object 74"/>
            <p:cNvSpPr/>
            <p:nvPr/>
          </p:nvSpPr>
          <p:spPr>
            <a:xfrm>
              <a:off x="8466201" y="3951731"/>
              <a:ext cx="233806" cy="22656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131429" y="3746500"/>
              <a:ext cx="951865" cy="849630"/>
            </a:xfrm>
            <a:custGeom>
              <a:avLst/>
              <a:gdLst/>
              <a:ahLst/>
              <a:cxnLst/>
              <a:rect l="l" t="t" r="r" b="b"/>
              <a:pathLst>
                <a:path w="951865" h="849629">
                  <a:moveTo>
                    <a:pt x="491569" y="811530"/>
                  </a:moveTo>
                  <a:lnTo>
                    <a:pt x="349885" y="811530"/>
                  </a:lnTo>
                  <a:lnTo>
                    <a:pt x="352805" y="812800"/>
                  </a:lnTo>
                  <a:lnTo>
                    <a:pt x="358901" y="816610"/>
                  </a:lnTo>
                  <a:lnTo>
                    <a:pt x="363220" y="820419"/>
                  </a:lnTo>
                  <a:lnTo>
                    <a:pt x="365505" y="822960"/>
                  </a:lnTo>
                  <a:lnTo>
                    <a:pt x="369824" y="826769"/>
                  </a:lnTo>
                  <a:lnTo>
                    <a:pt x="375030" y="829310"/>
                  </a:lnTo>
                  <a:lnTo>
                    <a:pt x="378078" y="830580"/>
                  </a:lnTo>
                  <a:lnTo>
                    <a:pt x="380746" y="831850"/>
                  </a:lnTo>
                  <a:lnTo>
                    <a:pt x="388112" y="831850"/>
                  </a:lnTo>
                  <a:lnTo>
                    <a:pt x="395731" y="834390"/>
                  </a:lnTo>
                  <a:lnTo>
                    <a:pt x="405256" y="836930"/>
                  </a:lnTo>
                  <a:lnTo>
                    <a:pt x="418338" y="843280"/>
                  </a:lnTo>
                  <a:lnTo>
                    <a:pt x="432435" y="849630"/>
                  </a:lnTo>
                  <a:lnTo>
                    <a:pt x="440436" y="849630"/>
                  </a:lnTo>
                  <a:lnTo>
                    <a:pt x="446150" y="847090"/>
                  </a:lnTo>
                  <a:lnTo>
                    <a:pt x="449452" y="844550"/>
                  </a:lnTo>
                  <a:lnTo>
                    <a:pt x="452627" y="843280"/>
                  </a:lnTo>
                  <a:lnTo>
                    <a:pt x="454787" y="839469"/>
                  </a:lnTo>
                  <a:lnTo>
                    <a:pt x="459613" y="836930"/>
                  </a:lnTo>
                  <a:lnTo>
                    <a:pt x="466090" y="836930"/>
                  </a:lnTo>
                  <a:lnTo>
                    <a:pt x="472821" y="834390"/>
                  </a:lnTo>
                  <a:lnTo>
                    <a:pt x="481965" y="825500"/>
                  </a:lnTo>
                  <a:lnTo>
                    <a:pt x="491569" y="811530"/>
                  </a:lnTo>
                  <a:close/>
                </a:path>
                <a:path w="951865" h="849629">
                  <a:moveTo>
                    <a:pt x="892873" y="549910"/>
                  </a:moveTo>
                  <a:lnTo>
                    <a:pt x="349123" y="549910"/>
                  </a:lnTo>
                  <a:lnTo>
                    <a:pt x="314832" y="568960"/>
                  </a:lnTo>
                  <a:lnTo>
                    <a:pt x="279146" y="603250"/>
                  </a:lnTo>
                  <a:lnTo>
                    <a:pt x="247776" y="669290"/>
                  </a:lnTo>
                  <a:lnTo>
                    <a:pt x="246252" y="680719"/>
                  </a:lnTo>
                  <a:lnTo>
                    <a:pt x="244475" y="689610"/>
                  </a:lnTo>
                  <a:lnTo>
                    <a:pt x="243967" y="695960"/>
                  </a:lnTo>
                  <a:lnTo>
                    <a:pt x="245110" y="702310"/>
                  </a:lnTo>
                  <a:lnTo>
                    <a:pt x="248157" y="708660"/>
                  </a:lnTo>
                  <a:lnTo>
                    <a:pt x="251332" y="716280"/>
                  </a:lnTo>
                  <a:lnTo>
                    <a:pt x="255143" y="735330"/>
                  </a:lnTo>
                  <a:lnTo>
                    <a:pt x="268986" y="750569"/>
                  </a:lnTo>
                  <a:lnTo>
                    <a:pt x="278638" y="772160"/>
                  </a:lnTo>
                  <a:lnTo>
                    <a:pt x="279907" y="773430"/>
                  </a:lnTo>
                  <a:lnTo>
                    <a:pt x="282701" y="778510"/>
                  </a:lnTo>
                  <a:lnTo>
                    <a:pt x="284861" y="781050"/>
                  </a:lnTo>
                  <a:lnTo>
                    <a:pt x="288036" y="782319"/>
                  </a:lnTo>
                  <a:lnTo>
                    <a:pt x="292862" y="784860"/>
                  </a:lnTo>
                  <a:lnTo>
                    <a:pt x="297561" y="784860"/>
                  </a:lnTo>
                  <a:lnTo>
                    <a:pt x="303149" y="786130"/>
                  </a:lnTo>
                  <a:lnTo>
                    <a:pt x="306070" y="787400"/>
                  </a:lnTo>
                  <a:lnTo>
                    <a:pt x="309118" y="788669"/>
                  </a:lnTo>
                  <a:lnTo>
                    <a:pt x="311150" y="789940"/>
                  </a:lnTo>
                  <a:lnTo>
                    <a:pt x="312547" y="792480"/>
                  </a:lnTo>
                  <a:lnTo>
                    <a:pt x="312674" y="793750"/>
                  </a:lnTo>
                  <a:lnTo>
                    <a:pt x="317373" y="798830"/>
                  </a:lnTo>
                  <a:lnTo>
                    <a:pt x="325247" y="806450"/>
                  </a:lnTo>
                  <a:lnTo>
                    <a:pt x="329184" y="807719"/>
                  </a:lnTo>
                  <a:lnTo>
                    <a:pt x="335279" y="811530"/>
                  </a:lnTo>
                  <a:lnTo>
                    <a:pt x="340995" y="812800"/>
                  </a:lnTo>
                  <a:lnTo>
                    <a:pt x="344677" y="812800"/>
                  </a:lnTo>
                  <a:lnTo>
                    <a:pt x="349885" y="811530"/>
                  </a:lnTo>
                  <a:lnTo>
                    <a:pt x="491569" y="811530"/>
                  </a:lnTo>
                  <a:lnTo>
                    <a:pt x="495935" y="805180"/>
                  </a:lnTo>
                  <a:lnTo>
                    <a:pt x="497331" y="802640"/>
                  </a:lnTo>
                  <a:lnTo>
                    <a:pt x="501396" y="796290"/>
                  </a:lnTo>
                  <a:lnTo>
                    <a:pt x="507111" y="783590"/>
                  </a:lnTo>
                  <a:lnTo>
                    <a:pt x="513588" y="767080"/>
                  </a:lnTo>
                  <a:lnTo>
                    <a:pt x="518922" y="742950"/>
                  </a:lnTo>
                  <a:lnTo>
                    <a:pt x="524764" y="717550"/>
                  </a:lnTo>
                  <a:lnTo>
                    <a:pt x="530732" y="688340"/>
                  </a:lnTo>
                  <a:lnTo>
                    <a:pt x="533146" y="645160"/>
                  </a:lnTo>
                  <a:lnTo>
                    <a:pt x="536828" y="608330"/>
                  </a:lnTo>
                  <a:lnTo>
                    <a:pt x="540257" y="575310"/>
                  </a:lnTo>
                  <a:lnTo>
                    <a:pt x="582337" y="575310"/>
                  </a:lnTo>
                  <a:lnTo>
                    <a:pt x="579374" y="562610"/>
                  </a:lnTo>
                  <a:lnTo>
                    <a:pt x="900906" y="562610"/>
                  </a:lnTo>
                  <a:lnTo>
                    <a:pt x="900176" y="561340"/>
                  </a:lnTo>
                  <a:lnTo>
                    <a:pt x="894969" y="553719"/>
                  </a:lnTo>
                  <a:lnTo>
                    <a:pt x="892873" y="549910"/>
                  </a:lnTo>
                  <a:close/>
                </a:path>
                <a:path w="951865" h="849629">
                  <a:moveTo>
                    <a:pt x="582337" y="575310"/>
                  </a:moveTo>
                  <a:lnTo>
                    <a:pt x="540257" y="575310"/>
                  </a:lnTo>
                  <a:lnTo>
                    <a:pt x="542925" y="593090"/>
                  </a:lnTo>
                  <a:lnTo>
                    <a:pt x="545719" y="626110"/>
                  </a:lnTo>
                  <a:lnTo>
                    <a:pt x="548640" y="636269"/>
                  </a:lnTo>
                  <a:lnTo>
                    <a:pt x="547243" y="652780"/>
                  </a:lnTo>
                  <a:lnTo>
                    <a:pt x="551688" y="674369"/>
                  </a:lnTo>
                  <a:lnTo>
                    <a:pt x="552957" y="680719"/>
                  </a:lnTo>
                  <a:lnTo>
                    <a:pt x="559180" y="713740"/>
                  </a:lnTo>
                  <a:lnTo>
                    <a:pt x="564134" y="715010"/>
                  </a:lnTo>
                  <a:lnTo>
                    <a:pt x="564896" y="718819"/>
                  </a:lnTo>
                  <a:lnTo>
                    <a:pt x="561594" y="725169"/>
                  </a:lnTo>
                  <a:lnTo>
                    <a:pt x="565530" y="740410"/>
                  </a:lnTo>
                  <a:lnTo>
                    <a:pt x="570484" y="765810"/>
                  </a:lnTo>
                  <a:lnTo>
                    <a:pt x="584073" y="783590"/>
                  </a:lnTo>
                  <a:lnTo>
                    <a:pt x="602234" y="793750"/>
                  </a:lnTo>
                  <a:lnTo>
                    <a:pt x="601218" y="779780"/>
                  </a:lnTo>
                  <a:lnTo>
                    <a:pt x="616858" y="779780"/>
                  </a:lnTo>
                  <a:lnTo>
                    <a:pt x="618871" y="777240"/>
                  </a:lnTo>
                  <a:lnTo>
                    <a:pt x="624459" y="755650"/>
                  </a:lnTo>
                  <a:lnTo>
                    <a:pt x="619505" y="730250"/>
                  </a:lnTo>
                  <a:lnTo>
                    <a:pt x="618236" y="713740"/>
                  </a:lnTo>
                  <a:lnTo>
                    <a:pt x="612013" y="709930"/>
                  </a:lnTo>
                  <a:lnTo>
                    <a:pt x="611124" y="706119"/>
                  </a:lnTo>
                  <a:lnTo>
                    <a:pt x="615823" y="702310"/>
                  </a:lnTo>
                  <a:lnTo>
                    <a:pt x="609473" y="669290"/>
                  </a:lnTo>
                  <a:lnTo>
                    <a:pt x="608329" y="664210"/>
                  </a:lnTo>
                  <a:lnTo>
                    <a:pt x="603885" y="641350"/>
                  </a:lnTo>
                  <a:lnTo>
                    <a:pt x="595756" y="627380"/>
                  </a:lnTo>
                  <a:lnTo>
                    <a:pt x="594487" y="617219"/>
                  </a:lnTo>
                  <a:lnTo>
                    <a:pt x="584707" y="585469"/>
                  </a:lnTo>
                  <a:lnTo>
                    <a:pt x="582337" y="575310"/>
                  </a:lnTo>
                  <a:close/>
                </a:path>
                <a:path w="951865" h="849629">
                  <a:moveTo>
                    <a:pt x="616858" y="779780"/>
                  </a:moveTo>
                  <a:lnTo>
                    <a:pt x="601218" y="779780"/>
                  </a:lnTo>
                  <a:lnTo>
                    <a:pt x="605790" y="793750"/>
                  </a:lnTo>
                  <a:lnTo>
                    <a:pt x="616858" y="779780"/>
                  </a:lnTo>
                  <a:close/>
                </a:path>
                <a:path w="951865" h="849629">
                  <a:moveTo>
                    <a:pt x="788822" y="778510"/>
                  </a:moveTo>
                  <a:lnTo>
                    <a:pt x="759332" y="778510"/>
                  </a:lnTo>
                  <a:lnTo>
                    <a:pt x="762126" y="779780"/>
                  </a:lnTo>
                  <a:lnTo>
                    <a:pt x="765175" y="781050"/>
                  </a:lnTo>
                  <a:lnTo>
                    <a:pt x="768985" y="782319"/>
                  </a:lnTo>
                  <a:lnTo>
                    <a:pt x="772668" y="782319"/>
                  </a:lnTo>
                  <a:lnTo>
                    <a:pt x="779145" y="783590"/>
                  </a:lnTo>
                  <a:lnTo>
                    <a:pt x="784098" y="781050"/>
                  </a:lnTo>
                  <a:lnTo>
                    <a:pt x="786765" y="781050"/>
                  </a:lnTo>
                  <a:lnTo>
                    <a:pt x="788822" y="778510"/>
                  </a:lnTo>
                  <a:close/>
                </a:path>
                <a:path w="951865" h="849629">
                  <a:moveTo>
                    <a:pt x="900906" y="562610"/>
                  </a:moveTo>
                  <a:lnTo>
                    <a:pt x="579374" y="562610"/>
                  </a:lnTo>
                  <a:lnTo>
                    <a:pt x="587248" y="575310"/>
                  </a:lnTo>
                  <a:lnTo>
                    <a:pt x="595884" y="590550"/>
                  </a:lnTo>
                  <a:lnTo>
                    <a:pt x="613410" y="626110"/>
                  </a:lnTo>
                  <a:lnTo>
                    <a:pt x="634365" y="668019"/>
                  </a:lnTo>
                  <a:lnTo>
                    <a:pt x="651001" y="692150"/>
                  </a:lnTo>
                  <a:lnTo>
                    <a:pt x="665226" y="713740"/>
                  </a:lnTo>
                  <a:lnTo>
                    <a:pt x="692530" y="748030"/>
                  </a:lnTo>
                  <a:lnTo>
                    <a:pt x="710946" y="763269"/>
                  </a:lnTo>
                  <a:lnTo>
                    <a:pt x="731774" y="777240"/>
                  </a:lnTo>
                  <a:lnTo>
                    <a:pt x="743585" y="782319"/>
                  </a:lnTo>
                  <a:lnTo>
                    <a:pt x="750697" y="781050"/>
                  </a:lnTo>
                  <a:lnTo>
                    <a:pt x="751586" y="781050"/>
                  </a:lnTo>
                  <a:lnTo>
                    <a:pt x="754761" y="778510"/>
                  </a:lnTo>
                  <a:lnTo>
                    <a:pt x="788822" y="778510"/>
                  </a:lnTo>
                  <a:lnTo>
                    <a:pt x="797051" y="768350"/>
                  </a:lnTo>
                  <a:lnTo>
                    <a:pt x="806703" y="758190"/>
                  </a:lnTo>
                  <a:lnTo>
                    <a:pt x="820801" y="746760"/>
                  </a:lnTo>
                  <a:lnTo>
                    <a:pt x="827404" y="744219"/>
                  </a:lnTo>
                  <a:lnTo>
                    <a:pt x="829945" y="741680"/>
                  </a:lnTo>
                  <a:lnTo>
                    <a:pt x="832103" y="740410"/>
                  </a:lnTo>
                  <a:lnTo>
                    <a:pt x="835660" y="735330"/>
                  </a:lnTo>
                  <a:lnTo>
                    <a:pt x="838326" y="730250"/>
                  </a:lnTo>
                  <a:lnTo>
                    <a:pt x="839470" y="726440"/>
                  </a:lnTo>
                  <a:lnTo>
                    <a:pt x="842137" y="721360"/>
                  </a:lnTo>
                  <a:lnTo>
                    <a:pt x="846454" y="716280"/>
                  </a:lnTo>
                  <a:lnTo>
                    <a:pt x="848741" y="713740"/>
                  </a:lnTo>
                  <a:lnTo>
                    <a:pt x="853948" y="713740"/>
                  </a:lnTo>
                  <a:lnTo>
                    <a:pt x="856488" y="711200"/>
                  </a:lnTo>
                  <a:lnTo>
                    <a:pt x="862076" y="707390"/>
                  </a:lnTo>
                  <a:lnTo>
                    <a:pt x="866394" y="702310"/>
                  </a:lnTo>
                  <a:lnTo>
                    <a:pt x="869315" y="699769"/>
                  </a:lnTo>
                  <a:lnTo>
                    <a:pt x="873760" y="689610"/>
                  </a:lnTo>
                  <a:lnTo>
                    <a:pt x="876046" y="681990"/>
                  </a:lnTo>
                  <a:lnTo>
                    <a:pt x="876173" y="679450"/>
                  </a:lnTo>
                  <a:lnTo>
                    <a:pt x="878967" y="674369"/>
                  </a:lnTo>
                  <a:lnTo>
                    <a:pt x="882142" y="671830"/>
                  </a:lnTo>
                  <a:lnTo>
                    <a:pt x="887095" y="669290"/>
                  </a:lnTo>
                  <a:lnTo>
                    <a:pt x="891031" y="666750"/>
                  </a:lnTo>
                  <a:lnTo>
                    <a:pt x="894842" y="662940"/>
                  </a:lnTo>
                  <a:lnTo>
                    <a:pt x="897001" y="660400"/>
                  </a:lnTo>
                  <a:lnTo>
                    <a:pt x="898271" y="657860"/>
                  </a:lnTo>
                  <a:lnTo>
                    <a:pt x="898905" y="651510"/>
                  </a:lnTo>
                  <a:lnTo>
                    <a:pt x="898651" y="650240"/>
                  </a:lnTo>
                  <a:lnTo>
                    <a:pt x="900176" y="626110"/>
                  </a:lnTo>
                  <a:lnTo>
                    <a:pt x="907288" y="607060"/>
                  </a:lnTo>
                  <a:lnTo>
                    <a:pt x="903477" y="588010"/>
                  </a:lnTo>
                  <a:lnTo>
                    <a:pt x="903731" y="579119"/>
                  </a:lnTo>
                  <a:lnTo>
                    <a:pt x="904240" y="572769"/>
                  </a:lnTo>
                  <a:lnTo>
                    <a:pt x="903097" y="566419"/>
                  </a:lnTo>
                  <a:lnTo>
                    <a:pt x="900906" y="562610"/>
                  </a:lnTo>
                  <a:close/>
                </a:path>
                <a:path w="951865" h="849629">
                  <a:moveTo>
                    <a:pt x="50419" y="166370"/>
                  </a:moveTo>
                  <a:lnTo>
                    <a:pt x="46100" y="167639"/>
                  </a:lnTo>
                  <a:lnTo>
                    <a:pt x="35814" y="170180"/>
                  </a:lnTo>
                  <a:lnTo>
                    <a:pt x="29845" y="172720"/>
                  </a:lnTo>
                  <a:lnTo>
                    <a:pt x="22987" y="175260"/>
                  </a:lnTo>
                  <a:lnTo>
                    <a:pt x="16637" y="179070"/>
                  </a:lnTo>
                  <a:lnTo>
                    <a:pt x="10160" y="182880"/>
                  </a:lnTo>
                  <a:lnTo>
                    <a:pt x="5715" y="187960"/>
                  </a:lnTo>
                  <a:lnTo>
                    <a:pt x="2159" y="191770"/>
                  </a:lnTo>
                  <a:lnTo>
                    <a:pt x="1016" y="195580"/>
                  </a:lnTo>
                  <a:lnTo>
                    <a:pt x="0" y="199389"/>
                  </a:lnTo>
                  <a:lnTo>
                    <a:pt x="635" y="203200"/>
                  </a:lnTo>
                  <a:lnTo>
                    <a:pt x="1016" y="205739"/>
                  </a:lnTo>
                  <a:lnTo>
                    <a:pt x="2413" y="208280"/>
                  </a:lnTo>
                  <a:lnTo>
                    <a:pt x="4445" y="227330"/>
                  </a:lnTo>
                  <a:lnTo>
                    <a:pt x="19176" y="274320"/>
                  </a:lnTo>
                  <a:lnTo>
                    <a:pt x="58547" y="369570"/>
                  </a:lnTo>
                  <a:lnTo>
                    <a:pt x="76073" y="407670"/>
                  </a:lnTo>
                  <a:lnTo>
                    <a:pt x="100329" y="467360"/>
                  </a:lnTo>
                  <a:lnTo>
                    <a:pt x="130937" y="516890"/>
                  </a:lnTo>
                  <a:lnTo>
                    <a:pt x="177673" y="556260"/>
                  </a:lnTo>
                  <a:lnTo>
                    <a:pt x="198881" y="563880"/>
                  </a:lnTo>
                  <a:lnTo>
                    <a:pt x="227584" y="562610"/>
                  </a:lnTo>
                  <a:lnTo>
                    <a:pt x="255270" y="560069"/>
                  </a:lnTo>
                  <a:lnTo>
                    <a:pt x="349123" y="549910"/>
                  </a:lnTo>
                  <a:lnTo>
                    <a:pt x="892873" y="549910"/>
                  </a:lnTo>
                  <a:lnTo>
                    <a:pt x="852931" y="505460"/>
                  </a:lnTo>
                  <a:lnTo>
                    <a:pt x="813943" y="481330"/>
                  </a:lnTo>
                  <a:lnTo>
                    <a:pt x="805434" y="480060"/>
                  </a:lnTo>
                  <a:lnTo>
                    <a:pt x="789431" y="476250"/>
                  </a:lnTo>
                  <a:lnTo>
                    <a:pt x="750443" y="471169"/>
                  </a:lnTo>
                  <a:lnTo>
                    <a:pt x="773112" y="464819"/>
                  </a:lnTo>
                  <a:lnTo>
                    <a:pt x="511301" y="464819"/>
                  </a:lnTo>
                  <a:lnTo>
                    <a:pt x="470789" y="415289"/>
                  </a:lnTo>
                  <a:lnTo>
                    <a:pt x="416051" y="356870"/>
                  </a:lnTo>
                  <a:lnTo>
                    <a:pt x="326644" y="279400"/>
                  </a:lnTo>
                  <a:lnTo>
                    <a:pt x="262763" y="234950"/>
                  </a:lnTo>
                  <a:lnTo>
                    <a:pt x="184150" y="193039"/>
                  </a:lnTo>
                  <a:lnTo>
                    <a:pt x="112141" y="172720"/>
                  </a:lnTo>
                  <a:lnTo>
                    <a:pt x="50419" y="166370"/>
                  </a:lnTo>
                  <a:close/>
                </a:path>
                <a:path w="951865" h="849629">
                  <a:moveTo>
                    <a:pt x="530605" y="429260"/>
                  </a:moveTo>
                  <a:lnTo>
                    <a:pt x="522477" y="429260"/>
                  </a:lnTo>
                  <a:lnTo>
                    <a:pt x="518287" y="430530"/>
                  </a:lnTo>
                  <a:lnTo>
                    <a:pt x="515239" y="434339"/>
                  </a:lnTo>
                  <a:lnTo>
                    <a:pt x="513334" y="438150"/>
                  </a:lnTo>
                  <a:lnTo>
                    <a:pt x="513334" y="443230"/>
                  </a:lnTo>
                  <a:lnTo>
                    <a:pt x="514857" y="445769"/>
                  </a:lnTo>
                  <a:lnTo>
                    <a:pt x="516509" y="449580"/>
                  </a:lnTo>
                  <a:lnTo>
                    <a:pt x="512825" y="458469"/>
                  </a:lnTo>
                  <a:lnTo>
                    <a:pt x="511682" y="462280"/>
                  </a:lnTo>
                  <a:lnTo>
                    <a:pt x="511301" y="464819"/>
                  </a:lnTo>
                  <a:lnTo>
                    <a:pt x="773112" y="464819"/>
                  </a:lnTo>
                  <a:lnTo>
                    <a:pt x="795782" y="458469"/>
                  </a:lnTo>
                  <a:lnTo>
                    <a:pt x="566166" y="458469"/>
                  </a:lnTo>
                  <a:lnTo>
                    <a:pt x="565403" y="454660"/>
                  </a:lnTo>
                  <a:lnTo>
                    <a:pt x="565023" y="452119"/>
                  </a:lnTo>
                  <a:lnTo>
                    <a:pt x="562610" y="449580"/>
                  </a:lnTo>
                  <a:lnTo>
                    <a:pt x="556005" y="443230"/>
                  </a:lnTo>
                  <a:lnTo>
                    <a:pt x="557784" y="438150"/>
                  </a:lnTo>
                  <a:lnTo>
                    <a:pt x="557784" y="434339"/>
                  </a:lnTo>
                  <a:lnTo>
                    <a:pt x="556005" y="430530"/>
                  </a:lnTo>
                  <a:lnTo>
                    <a:pt x="530860" y="430530"/>
                  </a:lnTo>
                  <a:lnTo>
                    <a:pt x="530605" y="429260"/>
                  </a:lnTo>
                  <a:close/>
                </a:path>
                <a:path w="951865" h="849629">
                  <a:moveTo>
                    <a:pt x="910209" y="0"/>
                  </a:moveTo>
                  <a:lnTo>
                    <a:pt x="903097" y="1270"/>
                  </a:lnTo>
                  <a:lnTo>
                    <a:pt x="896874" y="1270"/>
                  </a:lnTo>
                  <a:lnTo>
                    <a:pt x="886205" y="2539"/>
                  </a:lnTo>
                  <a:lnTo>
                    <a:pt x="826897" y="31750"/>
                  </a:lnTo>
                  <a:lnTo>
                    <a:pt x="767461" y="78739"/>
                  </a:lnTo>
                  <a:lnTo>
                    <a:pt x="711200" y="147320"/>
                  </a:lnTo>
                  <a:lnTo>
                    <a:pt x="668909" y="212089"/>
                  </a:lnTo>
                  <a:lnTo>
                    <a:pt x="615442" y="317500"/>
                  </a:lnTo>
                  <a:lnTo>
                    <a:pt x="586613" y="392430"/>
                  </a:lnTo>
                  <a:lnTo>
                    <a:pt x="571119" y="441960"/>
                  </a:lnTo>
                  <a:lnTo>
                    <a:pt x="566166" y="458469"/>
                  </a:lnTo>
                  <a:lnTo>
                    <a:pt x="795782" y="458469"/>
                  </a:lnTo>
                  <a:lnTo>
                    <a:pt x="841121" y="445769"/>
                  </a:lnTo>
                  <a:lnTo>
                    <a:pt x="894461" y="426720"/>
                  </a:lnTo>
                  <a:lnTo>
                    <a:pt x="927100" y="389889"/>
                  </a:lnTo>
                  <a:lnTo>
                    <a:pt x="947293" y="322580"/>
                  </a:lnTo>
                  <a:lnTo>
                    <a:pt x="949325" y="236220"/>
                  </a:lnTo>
                  <a:lnTo>
                    <a:pt x="950925" y="195580"/>
                  </a:lnTo>
                  <a:lnTo>
                    <a:pt x="951023" y="187960"/>
                  </a:lnTo>
                  <a:lnTo>
                    <a:pt x="951738" y="91439"/>
                  </a:lnTo>
                  <a:lnTo>
                    <a:pt x="946403" y="41910"/>
                  </a:lnTo>
                  <a:lnTo>
                    <a:pt x="941831" y="22860"/>
                  </a:lnTo>
                  <a:lnTo>
                    <a:pt x="942213" y="20320"/>
                  </a:lnTo>
                  <a:lnTo>
                    <a:pt x="941831" y="19050"/>
                  </a:lnTo>
                  <a:lnTo>
                    <a:pt x="941197" y="15239"/>
                  </a:lnTo>
                  <a:lnTo>
                    <a:pt x="938784" y="11430"/>
                  </a:lnTo>
                  <a:lnTo>
                    <a:pt x="936371" y="8889"/>
                  </a:lnTo>
                  <a:lnTo>
                    <a:pt x="931291" y="6350"/>
                  </a:lnTo>
                  <a:lnTo>
                    <a:pt x="925195" y="2539"/>
                  </a:lnTo>
                  <a:lnTo>
                    <a:pt x="910209" y="0"/>
                  </a:lnTo>
                  <a:close/>
                </a:path>
                <a:path w="951865" h="849629">
                  <a:moveTo>
                    <a:pt x="548767" y="425450"/>
                  </a:moveTo>
                  <a:lnTo>
                    <a:pt x="524510" y="425450"/>
                  </a:lnTo>
                  <a:lnTo>
                    <a:pt x="526923" y="429260"/>
                  </a:lnTo>
                  <a:lnTo>
                    <a:pt x="530605" y="429260"/>
                  </a:lnTo>
                  <a:lnTo>
                    <a:pt x="530860" y="430530"/>
                  </a:lnTo>
                  <a:lnTo>
                    <a:pt x="556005" y="430530"/>
                  </a:lnTo>
                  <a:lnTo>
                    <a:pt x="552703" y="426720"/>
                  </a:lnTo>
                  <a:lnTo>
                    <a:pt x="548767" y="425450"/>
                  </a:lnTo>
                  <a:close/>
                </a:path>
                <a:path w="951865" h="849629">
                  <a:moveTo>
                    <a:pt x="543687" y="422910"/>
                  </a:moveTo>
                  <a:lnTo>
                    <a:pt x="537591" y="424180"/>
                  </a:lnTo>
                  <a:lnTo>
                    <a:pt x="528574" y="424180"/>
                  </a:lnTo>
                  <a:lnTo>
                    <a:pt x="528954" y="425450"/>
                  </a:lnTo>
                  <a:lnTo>
                    <a:pt x="542417" y="425450"/>
                  </a:lnTo>
                  <a:lnTo>
                    <a:pt x="543687" y="422910"/>
                  </a:lnTo>
                  <a:close/>
                </a:path>
                <a:path w="951865" h="849629">
                  <a:moveTo>
                    <a:pt x="532765" y="421639"/>
                  </a:moveTo>
                  <a:lnTo>
                    <a:pt x="531368" y="424180"/>
                  </a:lnTo>
                  <a:lnTo>
                    <a:pt x="537591" y="424180"/>
                  </a:lnTo>
                  <a:lnTo>
                    <a:pt x="535622" y="422910"/>
                  </a:lnTo>
                  <a:lnTo>
                    <a:pt x="533780" y="422910"/>
                  </a:lnTo>
                  <a:lnTo>
                    <a:pt x="532765" y="421639"/>
                  </a:lnTo>
                  <a:close/>
                </a:path>
                <a:path w="951865" h="849629">
                  <a:moveTo>
                    <a:pt x="533653" y="421639"/>
                  </a:moveTo>
                  <a:lnTo>
                    <a:pt x="533780" y="422910"/>
                  </a:lnTo>
                  <a:lnTo>
                    <a:pt x="535622" y="422910"/>
                  </a:lnTo>
                  <a:lnTo>
                    <a:pt x="533653" y="421639"/>
                  </a:lnTo>
                  <a:close/>
                </a:path>
              </a:pathLst>
            </a:custGeom>
            <a:solidFill>
              <a:srgbClr val="E4E3E2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0" y="685800"/>
            <a:ext cx="1312545" cy="1508760"/>
            <a:chOff x="0" y="685800"/>
            <a:chExt cx="1312545" cy="1508760"/>
          </a:xfrm>
        </p:grpSpPr>
        <p:sp>
          <p:nvSpPr>
            <p:cNvPr id="77" name="object 77"/>
            <p:cNvSpPr/>
            <p:nvPr/>
          </p:nvSpPr>
          <p:spPr>
            <a:xfrm>
              <a:off x="388620" y="1225295"/>
              <a:ext cx="414655" cy="411480"/>
            </a:xfrm>
            <a:custGeom>
              <a:avLst/>
              <a:gdLst/>
              <a:ahLst/>
              <a:cxnLst/>
              <a:rect l="l" t="t" r="r" b="b"/>
              <a:pathLst>
                <a:path w="414655" h="411480">
                  <a:moveTo>
                    <a:pt x="355092" y="406908"/>
                  </a:moveTo>
                  <a:lnTo>
                    <a:pt x="339255" y="397764"/>
                  </a:lnTo>
                  <a:lnTo>
                    <a:pt x="65595" y="242951"/>
                  </a:lnTo>
                  <a:lnTo>
                    <a:pt x="38455" y="227076"/>
                  </a:lnTo>
                  <a:lnTo>
                    <a:pt x="24866" y="220218"/>
                  </a:lnTo>
                  <a:lnTo>
                    <a:pt x="9042" y="217932"/>
                  </a:lnTo>
                  <a:lnTo>
                    <a:pt x="4521" y="217932"/>
                  </a:lnTo>
                  <a:lnTo>
                    <a:pt x="0" y="222504"/>
                  </a:lnTo>
                  <a:lnTo>
                    <a:pt x="9042" y="231648"/>
                  </a:lnTo>
                  <a:lnTo>
                    <a:pt x="18097" y="233934"/>
                  </a:lnTo>
                  <a:lnTo>
                    <a:pt x="31661" y="238379"/>
                  </a:lnTo>
                  <a:lnTo>
                    <a:pt x="45237" y="245237"/>
                  </a:lnTo>
                  <a:lnTo>
                    <a:pt x="336994" y="402336"/>
                  </a:lnTo>
                  <a:lnTo>
                    <a:pt x="348310" y="409194"/>
                  </a:lnTo>
                  <a:lnTo>
                    <a:pt x="355092" y="411480"/>
                  </a:lnTo>
                  <a:lnTo>
                    <a:pt x="355092" y="406908"/>
                  </a:lnTo>
                  <a:close/>
                </a:path>
                <a:path w="414655" h="411480">
                  <a:moveTo>
                    <a:pt x="414528" y="2286"/>
                  </a:moveTo>
                  <a:lnTo>
                    <a:pt x="412280" y="0"/>
                  </a:lnTo>
                  <a:lnTo>
                    <a:pt x="407784" y="0"/>
                  </a:lnTo>
                  <a:lnTo>
                    <a:pt x="403301" y="4572"/>
                  </a:lnTo>
                  <a:lnTo>
                    <a:pt x="398805" y="18161"/>
                  </a:lnTo>
                  <a:lnTo>
                    <a:pt x="396557" y="34036"/>
                  </a:lnTo>
                  <a:lnTo>
                    <a:pt x="394309" y="65913"/>
                  </a:lnTo>
                  <a:lnTo>
                    <a:pt x="371856" y="379603"/>
                  </a:lnTo>
                  <a:lnTo>
                    <a:pt x="371856" y="402336"/>
                  </a:lnTo>
                  <a:lnTo>
                    <a:pt x="374103" y="400050"/>
                  </a:lnTo>
                  <a:lnTo>
                    <a:pt x="376351" y="393192"/>
                  </a:lnTo>
                  <a:lnTo>
                    <a:pt x="378599" y="381889"/>
                  </a:lnTo>
                  <a:lnTo>
                    <a:pt x="407784" y="50038"/>
                  </a:lnTo>
                  <a:lnTo>
                    <a:pt x="410032" y="34036"/>
                  </a:lnTo>
                  <a:lnTo>
                    <a:pt x="414528" y="11303"/>
                  </a:lnTo>
                  <a:lnTo>
                    <a:pt x="414528" y="2286"/>
                  </a:lnTo>
                  <a:close/>
                </a:path>
              </a:pathLst>
            </a:custGeom>
            <a:solidFill>
              <a:srgbClr val="E9E8E7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85800"/>
              <a:ext cx="1312545" cy="1508760"/>
            </a:xfrm>
            <a:custGeom>
              <a:avLst/>
              <a:gdLst/>
              <a:ahLst/>
              <a:cxnLst/>
              <a:rect l="l" t="t" r="r" b="b"/>
              <a:pathLst>
                <a:path w="1312545" h="1508760">
                  <a:moveTo>
                    <a:pt x="714025" y="1500886"/>
                  </a:moveTo>
                  <a:lnTo>
                    <a:pt x="650189" y="1500886"/>
                  </a:lnTo>
                  <a:lnTo>
                    <a:pt x="673760" y="1504823"/>
                  </a:lnTo>
                  <a:lnTo>
                    <a:pt x="699300" y="1508760"/>
                  </a:lnTo>
                  <a:lnTo>
                    <a:pt x="709117" y="1504823"/>
                  </a:lnTo>
                  <a:lnTo>
                    <a:pt x="714025" y="1500886"/>
                  </a:lnTo>
                  <a:close/>
                </a:path>
                <a:path w="1312545" h="1508760">
                  <a:moveTo>
                    <a:pt x="722182" y="1491107"/>
                  </a:moveTo>
                  <a:lnTo>
                    <a:pt x="559828" y="1491107"/>
                  </a:lnTo>
                  <a:lnTo>
                    <a:pt x="571614" y="1493012"/>
                  </a:lnTo>
                  <a:lnTo>
                    <a:pt x="583399" y="1498980"/>
                  </a:lnTo>
                  <a:lnTo>
                    <a:pt x="593229" y="1502917"/>
                  </a:lnTo>
                  <a:lnTo>
                    <a:pt x="601078" y="1504823"/>
                  </a:lnTo>
                  <a:lnTo>
                    <a:pt x="610908" y="1504823"/>
                  </a:lnTo>
                  <a:lnTo>
                    <a:pt x="622693" y="1502917"/>
                  </a:lnTo>
                  <a:lnTo>
                    <a:pt x="636435" y="1500886"/>
                  </a:lnTo>
                  <a:lnTo>
                    <a:pt x="714025" y="1500886"/>
                  </a:lnTo>
                  <a:lnTo>
                    <a:pt x="718934" y="1496949"/>
                  </a:lnTo>
                  <a:lnTo>
                    <a:pt x="720902" y="1493012"/>
                  </a:lnTo>
                  <a:lnTo>
                    <a:pt x="722182" y="1491107"/>
                  </a:lnTo>
                  <a:close/>
                </a:path>
                <a:path w="1312545" h="1508760">
                  <a:moveTo>
                    <a:pt x="740549" y="1473453"/>
                  </a:moveTo>
                  <a:lnTo>
                    <a:pt x="479298" y="1473453"/>
                  </a:lnTo>
                  <a:lnTo>
                    <a:pt x="487146" y="1475359"/>
                  </a:lnTo>
                  <a:lnTo>
                    <a:pt x="489115" y="1477264"/>
                  </a:lnTo>
                  <a:lnTo>
                    <a:pt x="491083" y="1479296"/>
                  </a:lnTo>
                  <a:lnTo>
                    <a:pt x="500900" y="1485138"/>
                  </a:lnTo>
                  <a:lnTo>
                    <a:pt x="514654" y="1493012"/>
                  </a:lnTo>
                  <a:lnTo>
                    <a:pt x="532333" y="1495044"/>
                  </a:lnTo>
                  <a:lnTo>
                    <a:pt x="548043" y="1495044"/>
                  </a:lnTo>
                  <a:lnTo>
                    <a:pt x="551967" y="1493012"/>
                  </a:lnTo>
                  <a:lnTo>
                    <a:pt x="555904" y="1491107"/>
                  </a:lnTo>
                  <a:lnTo>
                    <a:pt x="722182" y="1491107"/>
                  </a:lnTo>
                  <a:lnTo>
                    <a:pt x="724827" y="1487170"/>
                  </a:lnTo>
                  <a:lnTo>
                    <a:pt x="726795" y="1483233"/>
                  </a:lnTo>
                  <a:lnTo>
                    <a:pt x="730719" y="1479296"/>
                  </a:lnTo>
                  <a:lnTo>
                    <a:pt x="736612" y="1475359"/>
                  </a:lnTo>
                  <a:lnTo>
                    <a:pt x="740549" y="1473453"/>
                  </a:lnTo>
                  <a:close/>
                </a:path>
                <a:path w="1312545" h="1508760">
                  <a:moveTo>
                    <a:pt x="742518" y="1094232"/>
                  </a:moveTo>
                  <a:lnTo>
                    <a:pt x="432155" y="1094232"/>
                  </a:lnTo>
                  <a:lnTo>
                    <a:pt x="388937" y="1139444"/>
                  </a:lnTo>
                  <a:lnTo>
                    <a:pt x="373214" y="1159128"/>
                  </a:lnTo>
                  <a:lnTo>
                    <a:pt x="365366" y="1170813"/>
                  </a:lnTo>
                  <a:lnTo>
                    <a:pt x="341795" y="1237614"/>
                  </a:lnTo>
                  <a:lnTo>
                    <a:pt x="333933" y="1322070"/>
                  </a:lnTo>
                  <a:lnTo>
                    <a:pt x="337858" y="1339850"/>
                  </a:lnTo>
                  <a:lnTo>
                    <a:pt x="339826" y="1353565"/>
                  </a:lnTo>
                  <a:lnTo>
                    <a:pt x="341795" y="1365377"/>
                  </a:lnTo>
                  <a:lnTo>
                    <a:pt x="353580" y="1381125"/>
                  </a:lnTo>
                  <a:lnTo>
                    <a:pt x="361429" y="1390903"/>
                  </a:lnTo>
                  <a:lnTo>
                    <a:pt x="375183" y="1418336"/>
                  </a:lnTo>
                  <a:lnTo>
                    <a:pt x="404647" y="1434084"/>
                  </a:lnTo>
                  <a:lnTo>
                    <a:pt x="430187" y="1461642"/>
                  </a:lnTo>
                  <a:lnTo>
                    <a:pt x="432155" y="1465579"/>
                  </a:lnTo>
                  <a:lnTo>
                    <a:pt x="438048" y="1469516"/>
                  </a:lnTo>
                  <a:lnTo>
                    <a:pt x="449834" y="1473453"/>
                  </a:lnTo>
                  <a:lnTo>
                    <a:pt x="455726" y="1475359"/>
                  </a:lnTo>
                  <a:lnTo>
                    <a:pt x="465543" y="1473453"/>
                  </a:lnTo>
                  <a:lnTo>
                    <a:pt x="744474" y="1473453"/>
                  </a:lnTo>
                  <a:lnTo>
                    <a:pt x="773938" y="1412494"/>
                  </a:lnTo>
                  <a:lnTo>
                    <a:pt x="779830" y="1373251"/>
                  </a:lnTo>
                  <a:lnTo>
                    <a:pt x="781799" y="1343787"/>
                  </a:lnTo>
                  <a:lnTo>
                    <a:pt x="779830" y="1306449"/>
                  </a:lnTo>
                  <a:lnTo>
                    <a:pt x="775906" y="1263141"/>
                  </a:lnTo>
                  <a:lnTo>
                    <a:pt x="771982" y="1216025"/>
                  </a:lnTo>
                  <a:lnTo>
                    <a:pt x="756259" y="1151254"/>
                  </a:lnTo>
                  <a:lnTo>
                    <a:pt x="742518" y="1094232"/>
                  </a:lnTo>
                  <a:close/>
                </a:path>
                <a:path w="1312545" h="1508760">
                  <a:moveTo>
                    <a:pt x="926255" y="1241552"/>
                  </a:moveTo>
                  <a:lnTo>
                    <a:pt x="834834" y="1241552"/>
                  </a:lnTo>
                  <a:lnTo>
                    <a:pt x="838758" y="1249426"/>
                  </a:lnTo>
                  <a:lnTo>
                    <a:pt x="834834" y="1259204"/>
                  </a:lnTo>
                  <a:lnTo>
                    <a:pt x="848588" y="1280922"/>
                  </a:lnTo>
                  <a:lnTo>
                    <a:pt x="868222" y="1316227"/>
                  </a:lnTo>
                  <a:lnTo>
                    <a:pt x="897686" y="1337817"/>
                  </a:lnTo>
                  <a:lnTo>
                    <a:pt x="929119" y="1345691"/>
                  </a:lnTo>
                  <a:lnTo>
                    <a:pt x="921270" y="1324102"/>
                  </a:lnTo>
                  <a:lnTo>
                    <a:pt x="942073" y="1324102"/>
                  </a:lnTo>
                  <a:lnTo>
                    <a:pt x="946797" y="1312290"/>
                  </a:lnTo>
                  <a:lnTo>
                    <a:pt x="944841" y="1274952"/>
                  </a:lnTo>
                  <a:lnTo>
                    <a:pt x="926255" y="1241552"/>
                  </a:lnTo>
                  <a:close/>
                </a:path>
                <a:path w="1312545" h="1508760">
                  <a:moveTo>
                    <a:pt x="942073" y="1324102"/>
                  </a:moveTo>
                  <a:lnTo>
                    <a:pt x="921270" y="1324102"/>
                  </a:lnTo>
                  <a:lnTo>
                    <a:pt x="935012" y="1341754"/>
                  </a:lnTo>
                  <a:lnTo>
                    <a:pt x="942073" y="1324102"/>
                  </a:lnTo>
                  <a:close/>
                </a:path>
                <a:path w="1312545" h="1508760">
                  <a:moveTo>
                    <a:pt x="1311768" y="1003935"/>
                  </a:moveTo>
                  <a:lnTo>
                    <a:pt x="785723" y="1003935"/>
                  </a:lnTo>
                  <a:lnTo>
                    <a:pt x="825017" y="1039240"/>
                  </a:lnTo>
                  <a:lnTo>
                    <a:pt x="868222" y="1084452"/>
                  </a:lnTo>
                  <a:lnTo>
                    <a:pt x="917333" y="1137412"/>
                  </a:lnTo>
                  <a:lnTo>
                    <a:pt x="954659" y="1168908"/>
                  </a:lnTo>
                  <a:lnTo>
                    <a:pt x="988047" y="1194435"/>
                  </a:lnTo>
                  <a:lnTo>
                    <a:pt x="1043051" y="1231773"/>
                  </a:lnTo>
                  <a:lnTo>
                    <a:pt x="1078407" y="1247521"/>
                  </a:lnTo>
                  <a:lnTo>
                    <a:pt x="1117701" y="1259204"/>
                  </a:lnTo>
                  <a:lnTo>
                    <a:pt x="1137335" y="1259204"/>
                  </a:lnTo>
                  <a:lnTo>
                    <a:pt x="1147165" y="1257300"/>
                  </a:lnTo>
                  <a:lnTo>
                    <a:pt x="1149121" y="1255395"/>
                  </a:lnTo>
                  <a:lnTo>
                    <a:pt x="1153058" y="1251458"/>
                  </a:lnTo>
                  <a:lnTo>
                    <a:pt x="1158951" y="1247521"/>
                  </a:lnTo>
                  <a:lnTo>
                    <a:pt x="1180553" y="1247521"/>
                  </a:lnTo>
                  <a:lnTo>
                    <a:pt x="1192339" y="1243584"/>
                  </a:lnTo>
                  <a:lnTo>
                    <a:pt x="1202156" y="1237614"/>
                  </a:lnTo>
                  <a:lnTo>
                    <a:pt x="1211986" y="1214120"/>
                  </a:lnTo>
                  <a:lnTo>
                    <a:pt x="1221803" y="1194435"/>
                  </a:lnTo>
                  <a:lnTo>
                    <a:pt x="1229664" y="1180719"/>
                  </a:lnTo>
                  <a:lnTo>
                    <a:pt x="1237526" y="1170813"/>
                  </a:lnTo>
                  <a:lnTo>
                    <a:pt x="1245374" y="1162939"/>
                  </a:lnTo>
                  <a:lnTo>
                    <a:pt x="1251267" y="1155191"/>
                  </a:lnTo>
                  <a:lnTo>
                    <a:pt x="1255204" y="1147317"/>
                  </a:lnTo>
                  <a:lnTo>
                    <a:pt x="1255204" y="1135507"/>
                  </a:lnTo>
                  <a:lnTo>
                    <a:pt x="1263053" y="1111885"/>
                  </a:lnTo>
                  <a:lnTo>
                    <a:pt x="1265021" y="1107948"/>
                  </a:lnTo>
                  <a:lnTo>
                    <a:pt x="1268945" y="1106042"/>
                  </a:lnTo>
                  <a:lnTo>
                    <a:pt x="1272921" y="1104011"/>
                  </a:lnTo>
                  <a:lnTo>
                    <a:pt x="1274826" y="1100074"/>
                  </a:lnTo>
                  <a:lnTo>
                    <a:pt x="1282700" y="1092327"/>
                  </a:lnTo>
                  <a:lnTo>
                    <a:pt x="1288542" y="1076578"/>
                  </a:lnTo>
                  <a:lnTo>
                    <a:pt x="1290574" y="1058926"/>
                  </a:lnTo>
                  <a:lnTo>
                    <a:pt x="1292479" y="1049020"/>
                  </a:lnTo>
                  <a:lnTo>
                    <a:pt x="1290574" y="1047114"/>
                  </a:lnTo>
                  <a:lnTo>
                    <a:pt x="1290574" y="1043177"/>
                  </a:lnTo>
                  <a:lnTo>
                    <a:pt x="1292479" y="1035303"/>
                  </a:lnTo>
                  <a:lnTo>
                    <a:pt x="1300353" y="1023492"/>
                  </a:lnTo>
                  <a:lnTo>
                    <a:pt x="1306322" y="1017651"/>
                  </a:lnTo>
                  <a:lnTo>
                    <a:pt x="1310259" y="1011682"/>
                  </a:lnTo>
                  <a:lnTo>
                    <a:pt x="1311768" y="1003935"/>
                  </a:lnTo>
                  <a:close/>
                </a:path>
                <a:path w="1312545" h="1508760">
                  <a:moveTo>
                    <a:pt x="1180553" y="1247521"/>
                  </a:moveTo>
                  <a:lnTo>
                    <a:pt x="1168768" y="1247521"/>
                  </a:lnTo>
                  <a:lnTo>
                    <a:pt x="1174661" y="1249426"/>
                  </a:lnTo>
                  <a:lnTo>
                    <a:pt x="1180553" y="1247521"/>
                  </a:lnTo>
                  <a:close/>
                </a:path>
                <a:path w="1312545" h="1508760">
                  <a:moveTo>
                    <a:pt x="809431" y="1043177"/>
                  </a:moveTo>
                  <a:lnTo>
                    <a:pt x="732688" y="1043177"/>
                  </a:lnTo>
                  <a:lnTo>
                    <a:pt x="746442" y="1068704"/>
                  </a:lnTo>
                  <a:lnTo>
                    <a:pt x="766089" y="1117853"/>
                  </a:lnTo>
                  <a:lnTo>
                    <a:pt x="775906" y="1131570"/>
                  </a:lnTo>
                  <a:lnTo>
                    <a:pt x="779830" y="1155191"/>
                  </a:lnTo>
                  <a:lnTo>
                    <a:pt x="797509" y="1188592"/>
                  </a:lnTo>
                  <a:lnTo>
                    <a:pt x="801446" y="1196339"/>
                  </a:lnTo>
                  <a:lnTo>
                    <a:pt x="825017" y="1243584"/>
                  </a:lnTo>
                  <a:lnTo>
                    <a:pt x="834834" y="1241552"/>
                  </a:lnTo>
                  <a:lnTo>
                    <a:pt x="926255" y="1241552"/>
                  </a:lnTo>
                  <a:lnTo>
                    <a:pt x="925194" y="1239647"/>
                  </a:lnTo>
                  <a:lnTo>
                    <a:pt x="915377" y="1216025"/>
                  </a:lnTo>
                  <a:lnTo>
                    <a:pt x="905548" y="1214120"/>
                  </a:lnTo>
                  <a:lnTo>
                    <a:pt x="901623" y="1206246"/>
                  </a:lnTo>
                  <a:lnTo>
                    <a:pt x="905548" y="1200277"/>
                  </a:lnTo>
                  <a:lnTo>
                    <a:pt x="881976" y="1153160"/>
                  </a:lnTo>
                  <a:lnTo>
                    <a:pt x="876084" y="1145286"/>
                  </a:lnTo>
                  <a:lnTo>
                    <a:pt x="858405" y="1111885"/>
                  </a:lnTo>
                  <a:lnTo>
                    <a:pt x="840727" y="1096264"/>
                  </a:lnTo>
                  <a:lnTo>
                    <a:pt x="834834" y="1080515"/>
                  </a:lnTo>
                  <a:lnTo>
                    <a:pt x="809431" y="1043177"/>
                  </a:lnTo>
                  <a:close/>
                </a:path>
                <a:path w="1312545" h="1508760">
                  <a:moveTo>
                    <a:pt x="17678" y="632587"/>
                  </a:moveTo>
                  <a:lnTo>
                    <a:pt x="0" y="632587"/>
                  </a:lnTo>
                  <a:lnTo>
                    <a:pt x="0" y="1064767"/>
                  </a:lnTo>
                  <a:lnTo>
                    <a:pt x="43215" y="1109979"/>
                  </a:lnTo>
                  <a:lnTo>
                    <a:pt x="86429" y="1145286"/>
                  </a:lnTo>
                  <a:lnTo>
                    <a:pt x="135534" y="1172845"/>
                  </a:lnTo>
                  <a:lnTo>
                    <a:pt x="176784" y="1184655"/>
                  </a:lnTo>
                  <a:lnTo>
                    <a:pt x="212140" y="1184655"/>
                  </a:lnTo>
                  <a:lnTo>
                    <a:pt x="294652" y="1153160"/>
                  </a:lnTo>
                  <a:lnTo>
                    <a:pt x="432155" y="1094232"/>
                  </a:lnTo>
                  <a:lnTo>
                    <a:pt x="742518" y="1094232"/>
                  </a:lnTo>
                  <a:lnTo>
                    <a:pt x="732688" y="1043177"/>
                  </a:lnTo>
                  <a:lnTo>
                    <a:pt x="809431" y="1043177"/>
                  </a:lnTo>
                  <a:lnTo>
                    <a:pt x="805370" y="1037209"/>
                  </a:lnTo>
                  <a:lnTo>
                    <a:pt x="789660" y="1011682"/>
                  </a:lnTo>
                  <a:lnTo>
                    <a:pt x="785723" y="1003935"/>
                  </a:lnTo>
                  <a:lnTo>
                    <a:pt x="1311768" y="1003935"/>
                  </a:lnTo>
                  <a:lnTo>
                    <a:pt x="1312164" y="1001902"/>
                  </a:lnTo>
                  <a:lnTo>
                    <a:pt x="1312164" y="994028"/>
                  </a:lnTo>
                  <a:lnTo>
                    <a:pt x="1310259" y="988187"/>
                  </a:lnTo>
                  <a:lnTo>
                    <a:pt x="1300353" y="950849"/>
                  </a:lnTo>
                  <a:lnTo>
                    <a:pt x="1302385" y="917448"/>
                  </a:lnTo>
                  <a:lnTo>
                    <a:pt x="1288542" y="891921"/>
                  </a:lnTo>
                  <a:lnTo>
                    <a:pt x="1287229" y="887984"/>
                  </a:lnTo>
                  <a:lnTo>
                    <a:pt x="638403" y="887984"/>
                  </a:lnTo>
                  <a:lnTo>
                    <a:pt x="622693" y="878204"/>
                  </a:lnTo>
                  <a:lnTo>
                    <a:pt x="551967" y="832992"/>
                  </a:lnTo>
                  <a:lnTo>
                    <a:pt x="441972" y="770127"/>
                  </a:lnTo>
                  <a:lnTo>
                    <a:pt x="271081" y="695451"/>
                  </a:lnTo>
                  <a:lnTo>
                    <a:pt x="155181" y="658113"/>
                  </a:lnTo>
                  <a:lnTo>
                    <a:pt x="17678" y="632587"/>
                  </a:lnTo>
                  <a:close/>
                </a:path>
                <a:path w="1312545" h="1508760">
                  <a:moveTo>
                    <a:pt x="652157" y="813308"/>
                  </a:moveTo>
                  <a:lnTo>
                    <a:pt x="650189" y="813308"/>
                  </a:lnTo>
                  <a:lnTo>
                    <a:pt x="648220" y="817245"/>
                  </a:lnTo>
                  <a:lnTo>
                    <a:pt x="644296" y="819150"/>
                  </a:lnTo>
                  <a:lnTo>
                    <a:pt x="646264" y="821182"/>
                  </a:lnTo>
                  <a:lnTo>
                    <a:pt x="642327" y="823087"/>
                  </a:lnTo>
                  <a:lnTo>
                    <a:pt x="638403" y="825119"/>
                  </a:lnTo>
                  <a:lnTo>
                    <a:pt x="644296" y="827024"/>
                  </a:lnTo>
                  <a:lnTo>
                    <a:pt x="644296" y="829055"/>
                  </a:lnTo>
                  <a:lnTo>
                    <a:pt x="638403" y="830961"/>
                  </a:lnTo>
                  <a:lnTo>
                    <a:pt x="632510" y="834898"/>
                  </a:lnTo>
                  <a:lnTo>
                    <a:pt x="628586" y="840866"/>
                  </a:lnTo>
                  <a:lnTo>
                    <a:pt x="628586" y="848740"/>
                  </a:lnTo>
                  <a:lnTo>
                    <a:pt x="630542" y="854583"/>
                  </a:lnTo>
                  <a:lnTo>
                    <a:pt x="634479" y="860425"/>
                  </a:lnTo>
                  <a:lnTo>
                    <a:pt x="638403" y="862457"/>
                  </a:lnTo>
                  <a:lnTo>
                    <a:pt x="636435" y="878204"/>
                  </a:lnTo>
                  <a:lnTo>
                    <a:pt x="638403" y="887984"/>
                  </a:lnTo>
                  <a:lnTo>
                    <a:pt x="1287229" y="887984"/>
                  </a:lnTo>
                  <a:lnTo>
                    <a:pt x="1284605" y="880110"/>
                  </a:lnTo>
                  <a:lnTo>
                    <a:pt x="1282700" y="870330"/>
                  </a:lnTo>
                  <a:lnTo>
                    <a:pt x="1276858" y="860425"/>
                  </a:lnTo>
                  <a:lnTo>
                    <a:pt x="1270990" y="854583"/>
                  </a:lnTo>
                  <a:lnTo>
                    <a:pt x="716978" y="854583"/>
                  </a:lnTo>
                  <a:lnTo>
                    <a:pt x="715010" y="848740"/>
                  </a:lnTo>
                  <a:lnTo>
                    <a:pt x="707148" y="842772"/>
                  </a:lnTo>
                  <a:lnTo>
                    <a:pt x="695363" y="834898"/>
                  </a:lnTo>
                  <a:lnTo>
                    <a:pt x="695363" y="829055"/>
                  </a:lnTo>
                  <a:lnTo>
                    <a:pt x="693407" y="821182"/>
                  </a:lnTo>
                  <a:lnTo>
                    <a:pt x="689470" y="815339"/>
                  </a:lnTo>
                  <a:lnTo>
                    <a:pt x="658050" y="815339"/>
                  </a:lnTo>
                  <a:lnTo>
                    <a:pt x="652157" y="813308"/>
                  </a:lnTo>
                  <a:close/>
                </a:path>
                <a:path w="1312545" h="1508760">
                  <a:moveTo>
                    <a:pt x="1064653" y="0"/>
                  </a:moveTo>
                  <a:lnTo>
                    <a:pt x="1025372" y="0"/>
                  </a:lnTo>
                  <a:lnTo>
                    <a:pt x="1009662" y="5841"/>
                  </a:lnTo>
                  <a:lnTo>
                    <a:pt x="913409" y="88391"/>
                  </a:lnTo>
                  <a:lnTo>
                    <a:pt x="844651" y="186689"/>
                  </a:lnTo>
                  <a:lnTo>
                    <a:pt x="791616" y="316229"/>
                  </a:lnTo>
                  <a:lnTo>
                    <a:pt x="758228" y="434213"/>
                  </a:lnTo>
                  <a:lnTo>
                    <a:pt x="726795" y="616838"/>
                  </a:lnTo>
                  <a:lnTo>
                    <a:pt x="718934" y="744601"/>
                  </a:lnTo>
                  <a:lnTo>
                    <a:pt x="717071" y="823087"/>
                  </a:lnTo>
                  <a:lnTo>
                    <a:pt x="716978" y="854583"/>
                  </a:lnTo>
                  <a:lnTo>
                    <a:pt x="1270990" y="854583"/>
                  </a:lnTo>
                  <a:lnTo>
                    <a:pt x="1172692" y="789686"/>
                  </a:lnTo>
                  <a:lnTo>
                    <a:pt x="1001801" y="785749"/>
                  </a:lnTo>
                  <a:lnTo>
                    <a:pt x="1127518" y="705230"/>
                  </a:lnTo>
                  <a:lnTo>
                    <a:pt x="1162875" y="679703"/>
                  </a:lnTo>
                  <a:lnTo>
                    <a:pt x="1198232" y="652272"/>
                  </a:lnTo>
                  <a:lnTo>
                    <a:pt x="1231620" y="581533"/>
                  </a:lnTo>
                  <a:lnTo>
                    <a:pt x="1235557" y="526541"/>
                  </a:lnTo>
                  <a:lnTo>
                    <a:pt x="1229664" y="469519"/>
                  </a:lnTo>
                  <a:lnTo>
                    <a:pt x="1223772" y="434213"/>
                  </a:lnTo>
                  <a:lnTo>
                    <a:pt x="1192339" y="337947"/>
                  </a:lnTo>
                  <a:lnTo>
                    <a:pt x="1176629" y="275082"/>
                  </a:lnTo>
                  <a:lnTo>
                    <a:pt x="1129487" y="119887"/>
                  </a:lnTo>
                  <a:lnTo>
                    <a:pt x="1098054" y="45212"/>
                  </a:lnTo>
                  <a:lnTo>
                    <a:pt x="1082344" y="19685"/>
                  </a:lnTo>
                  <a:lnTo>
                    <a:pt x="1082344" y="17652"/>
                  </a:lnTo>
                  <a:lnTo>
                    <a:pt x="1080376" y="11811"/>
                  </a:lnTo>
                  <a:lnTo>
                    <a:pt x="1074483" y="5841"/>
                  </a:lnTo>
                  <a:lnTo>
                    <a:pt x="1064653" y="0"/>
                  </a:lnTo>
                  <a:close/>
                </a:path>
                <a:path w="1312545" h="1508760">
                  <a:moveTo>
                    <a:pt x="665899" y="809371"/>
                  </a:moveTo>
                  <a:lnTo>
                    <a:pt x="661974" y="813308"/>
                  </a:lnTo>
                  <a:lnTo>
                    <a:pt x="658050" y="815339"/>
                  </a:lnTo>
                  <a:lnTo>
                    <a:pt x="665899" y="815339"/>
                  </a:lnTo>
                  <a:lnTo>
                    <a:pt x="665899" y="809371"/>
                  </a:lnTo>
                  <a:close/>
                </a:path>
                <a:path w="1312545" h="1508760">
                  <a:moveTo>
                    <a:pt x="675728" y="811402"/>
                  </a:moveTo>
                  <a:lnTo>
                    <a:pt x="667867" y="813308"/>
                  </a:lnTo>
                  <a:lnTo>
                    <a:pt x="665899" y="815339"/>
                  </a:lnTo>
                  <a:lnTo>
                    <a:pt x="689470" y="815339"/>
                  </a:lnTo>
                  <a:lnTo>
                    <a:pt x="683577" y="813308"/>
                  </a:lnTo>
                  <a:lnTo>
                    <a:pt x="675728" y="811402"/>
                  </a:lnTo>
                  <a:close/>
                </a:path>
                <a:path w="1312545" h="1508760">
                  <a:moveTo>
                    <a:pt x="1103947" y="774064"/>
                  </a:moveTo>
                  <a:lnTo>
                    <a:pt x="1088237" y="774064"/>
                  </a:lnTo>
                  <a:lnTo>
                    <a:pt x="1062697" y="775970"/>
                  </a:lnTo>
                  <a:lnTo>
                    <a:pt x="1001801" y="785749"/>
                  </a:lnTo>
                  <a:lnTo>
                    <a:pt x="1155366" y="785749"/>
                  </a:lnTo>
                  <a:lnTo>
                    <a:pt x="1103947" y="774064"/>
                  </a:lnTo>
                  <a:close/>
                </a:path>
              </a:pathLst>
            </a:custGeom>
            <a:solidFill>
              <a:srgbClr val="E4E3E2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0" y="4273296"/>
            <a:ext cx="1193800" cy="1365885"/>
            <a:chOff x="0" y="4273296"/>
            <a:chExt cx="1193800" cy="1365885"/>
          </a:xfrm>
        </p:grpSpPr>
        <p:sp>
          <p:nvSpPr>
            <p:cNvPr id="80" name="object 80"/>
            <p:cNvSpPr/>
            <p:nvPr/>
          </p:nvSpPr>
          <p:spPr>
            <a:xfrm>
              <a:off x="399288" y="4639056"/>
              <a:ext cx="352425" cy="372110"/>
            </a:xfrm>
            <a:custGeom>
              <a:avLst/>
              <a:gdLst/>
              <a:ahLst/>
              <a:cxnLst/>
              <a:rect l="l" t="t" r="r" b="b"/>
              <a:pathLst>
                <a:path w="352425" h="372110">
                  <a:moveTo>
                    <a:pt x="15240" y="18415"/>
                  </a:moveTo>
                  <a:lnTo>
                    <a:pt x="12687" y="6858"/>
                  </a:lnTo>
                  <a:lnTo>
                    <a:pt x="7620" y="0"/>
                  </a:lnTo>
                  <a:lnTo>
                    <a:pt x="5080" y="0"/>
                  </a:lnTo>
                  <a:lnTo>
                    <a:pt x="2540" y="2286"/>
                  </a:lnTo>
                  <a:lnTo>
                    <a:pt x="0" y="11557"/>
                  </a:lnTo>
                  <a:lnTo>
                    <a:pt x="0" y="20701"/>
                  </a:lnTo>
                  <a:lnTo>
                    <a:pt x="2540" y="32258"/>
                  </a:lnTo>
                  <a:lnTo>
                    <a:pt x="2540" y="48260"/>
                  </a:lnTo>
                  <a:lnTo>
                    <a:pt x="12" y="340487"/>
                  </a:lnTo>
                  <a:lnTo>
                    <a:pt x="0" y="356616"/>
                  </a:lnTo>
                  <a:lnTo>
                    <a:pt x="2540" y="361188"/>
                  </a:lnTo>
                  <a:lnTo>
                    <a:pt x="5080" y="361188"/>
                  </a:lnTo>
                  <a:lnTo>
                    <a:pt x="5080" y="340487"/>
                  </a:lnTo>
                  <a:lnTo>
                    <a:pt x="15240" y="64389"/>
                  </a:lnTo>
                  <a:lnTo>
                    <a:pt x="15240" y="18415"/>
                  </a:lnTo>
                  <a:close/>
                </a:path>
                <a:path w="352425" h="372110">
                  <a:moveTo>
                    <a:pt x="352044" y="233934"/>
                  </a:moveTo>
                  <a:lnTo>
                    <a:pt x="345160" y="231648"/>
                  </a:lnTo>
                  <a:lnTo>
                    <a:pt x="331381" y="233934"/>
                  </a:lnTo>
                  <a:lnTo>
                    <a:pt x="319887" y="238506"/>
                  </a:lnTo>
                  <a:lnTo>
                    <a:pt x="290042" y="250063"/>
                  </a:lnTo>
                  <a:lnTo>
                    <a:pt x="35140" y="360426"/>
                  </a:lnTo>
                  <a:lnTo>
                    <a:pt x="16751" y="369570"/>
                  </a:lnTo>
                  <a:lnTo>
                    <a:pt x="16751" y="371856"/>
                  </a:lnTo>
                  <a:lnTo>
                    <a:pt x="37426" y="364998"/>
                  </a:lnTo>
                  <a:lnTo>
                    <a:pt x="308406" y="254635"/>
                  </a:lnTo>
                  <a:lnTo>
                    <a:pt x="324485" y="247777"/>
                  </a:lnTo>
                  <a:lnTo>
                    <a:pt x="335965" y="245491"/>
                  </a:lnTo>
                  <a:lnTo>
                    <a:pt x="342861" y="243078"/>
                  </a:lnTo>
                  <a:lnTo>
                    <a:pt x="352044" y="238506"/>
                  </a:lnTo>
                  <a:lnTo>
                    <a:pt x="352044" y="233934"/>
                  </a:lnTo>
                  <a:close/>
                </a:path>
              </a:pathLst>
            </a:custGeom>
            <a:solidFill>
              <a:srgbClr val="E9E8E7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273296"/>
              <a:ext cx="1193800" cy="1365885"/>
            </a:xfrm>
            <a:custGeom>
              <a:avLst/>
              <a:gdLst/>
              <a:ahLst/>
              <a:cxnLst/>
              <a:rect l="l" t="t" r="r" b="b"/>
              <a:pathLst>
                <a:path w="1193800" h="1365885">
                  <a:moveTo>
                    <a:pt x="392531" y="1359623"/>
                  </a:moveTo>
                  <a:lnTo>
                    <a:pt x="319913" y="1359623"/>
                  </a:lnTo>
                  <a:lnTo>
                    <a:pt x="331685" y="1361579"/>
                  </a:lnTo>
                  <a:lnTo>
                    <a:pt x="351320" y="1365503"/>
                  </a:lnTo>
                  <a:lnTo>
                    <a:pt x="374865" y="1365503"/>
                  </a:lnTo>
                  <a:lnTo>
                    <a:pt x="392531" y="1359623"/>
                  </a:lnTo>
                  <a:close/>
                </a:path>
                <a:path w="1193800" h="1365885">
                  <a:moveTo>
                    <a:pt x="455333" y="1359623"/>
                  </a:moveTo>
                  <a:lnTo>
                    <a:pt x="404304" y="1359623"/>
                  </a:lnTo>
                  <a:lnTo>
                    <a:pt x="408228" y="1361579"/>
                  </a:lnTo>
                  <a:lnTo>
                    <a:pt x="420001" y="1365503"/>
                  </a:lnTo>
                  <a:lnTo>
                    <a:pt x="441591" y="1365503"/>
                  </a:lnTo>
                  <a:lnTo>
                    <a:pt x="455333" y="1359623"/>
                  </a:lnTo>
                  <a:close/>
                </a:path>
                <a:path w="1193800" h="1365885">
                  <a:moveTo>
                    <a:pt x="1030596" y="941704"/>
                  </a:moveTo>
                  <a:lnTo>
                    <a:pt x="290474" y="941704"/>
                  </a:lnTo>
                  <a:lnTo>
                    <a:pt x="278701" y="984884"/>
                  </a:lnTo>
                  <a:lnTo>
                    <a:pt x="261035" y="1037843"/>
                  </a:lnTo>
                  <a:lnTo>
                    <a:pt x="239445" y="1098676"/>
                  </a:lnTo>
                  <a:lnTo>
                    <a:pt x="231597" y="1139824"/>
                  </a:lnTo>
                  <a:lnTo>
                    <a:pt x="223735" y="1177162"/>
                  </a:lnTo>
                  <a:lnTo>
                    <a:pt x="219811" y="1210563"/>
                  </a:lnTo>
                  <a:lnTo>
                    <a:pt x="217855" y="1235963"/>
                  </a:lnTo>
                  <a:lnTo>
                    <a:pt x="217855" y="1253616"/>
                  </a:lnTo>
                  <a:lnTo>
                    <a:pt x="219811" y="1269364"/>
                  </a:lnTo>
                  <a:lnTo>
                    <a:pt x="227672" y="1304670"/>
                  </a:lnTo>
                  <a:lnTo>
                    <a:pt x="233553" y="1320380"/>
                  </a:lnTo>
                  <a:lnTo>
                    <a:pt x="241401" y="1328229"/>
                  </a:lnTo>
                  <a:lnTo>
                    <a:pt x="243370" y="1328229"/>
                  </a:lnTo>
                  <a:lnTo>
                    <a:pt x="247294" y="1330185"/>
                  </a:lnTo>
                  <a:lnTo>
                    <a:pt x="253187" y="1334109"/>
                  </a:lnTo>
                  <a:lnTo>
                    <a:pt x="259067" y="1345882"/>
                  </a:lnTo>
                  <a:lnTo>
                    <a:pt x="261035" y="1351775"/>
                  </a:lnTo>
                  <a:lnTo>
                    <a:pt x="276733" y="1363535"/>
                  </a:lnTo>
                  <a:lnTo>
                    <a:pt x="300291" y="1361579"/>
                  </a:lnTo>
                  <a:lnTo>
                    <a:pt x="319913" y="1359623"/>
                  </a:lnTo>
                  <a:lnTo>
                    <a:pt x="455333" y="1359623"/>
                  </a:lnTo>
                  <a:lnTo>
                    <a:pt x="463181" y="1355699"/>
                  </a:lnTo>
                  <a:lnTo>
                    <a:pt x="467106" y="1351775"/>
                  </a:lnTo>
                  <a:lnTo>
                    <a:pt x="510286" y="1351775"/>
                  </a:lnTo>
                  <a:lnTo>
                    <a:pt x="516178" y="1347850"/>
                  </a:lnTo>
                  <a:lnTo>
                    <a:pt x="518134" y="1345882"/>
                  </a:lnTo>
                  <a:lnTo>
                    <a:pt x="543648" y="1324305"/>
                  </a:lnTo>
                  <a:lnTo>
                    <a:pt x="571131" y="1310512"/>
                  </a:lnTo>
                  <a:lnTo>
                    <a:pt x="586828" y="1289049"/>
                  </a:lnTo>
                  <a:lnTo>
                    <a:pt x="600570" y="1275206"/>
                  </a:lnTo>
                  <a:lnTo>
                    <a:pt x="604494" y="1267459"/>
                  </a:lnTo>
                  <a:lnTo>
                    <a:pt x="612343" y="1245869"/>
                  </a:lnTo>
                  <a:lnTo>
                    <a:pt x="616267" y="1230121"/>
                  </a:lnTo>
                  <a:lnTo>
                    <a:pt x="618236" y="1155572"/>
                  </a:lnTo>
                  <a:lnTo>
                    <a:pt x="602538" y="1094739"/>
                  </a:lnTo>
                  <a:lnTo>
                    <a:pt x="596646" y="1082928"/>
                  </a:lnTo>
                  <a:lnTo>
                    <a:pt x="582904" y="1065275"/>
                  </a:lnTo>
                  <a:lnTo>
                    <a:pt x="551510" y="1022222"/>
                  </a:lnTo>
                  <a:lnTo>
                    <a:pt x="945924" y="1022222"/>
                  </a:lnTo>
                  <a:lnTo>
                    <a:pt x="981329" y="986789"/>
                  </a:lnTo>
                  <a:lnTo>
                    <a:pt x="1024509" y="947673"/>
                  </a:lnTo>
                  <a:lnTo>
                    <a:pt x="1030596" y="941704"/>
                  </a:lnTo>
                  <a:close/>
                </a:path>
                <a:path w="1193800" h="1365885">
                  <a:moveTo>
                    <a:pt x="510286" y="1351775"/>
                  </a:moveTo>
                  <a:lnTo>
                    <a:pt x="474967" y="1351775"/>
                  </a:lnTo>
                  <a:lnTo>
                    <a:pt x="486740" y="1353731"/>
                  </a:lnTo>
                  <a:lnTo>
                    <a:pt x="500481" y="1353731"/>
                  </a:lnTo>
                  <a:lnTo>
                    <a:pt x="510286" y="1351775"/>
                  </a:lnTo>
                  <a:close/>
                </a:path>
                <a:path w="1193800" h="1365885">
                  <a:moveTo>
                    <a:pt x="140304" y="1177162"/>
                  </a:moveTo>
                  <a:lnTo>
                    <a:pt x="96169" y="1177162"/>
                  </a:lnTo>
                  <a:lnTo>
                    <a:pt x="86356" y="1194815"/>
                  </a:lnTo>
                  <a:lnTo>
                    <a:pt x="115796" y="1192910"/>
                  </a:lnTo>
                  <a:lnTo>
                    <a:pt x="140304" y="1177162"/>
                  </a:lnTo>
                  <a:close/>
                </a:path>
                <a:path w="1193800" h="1365885">
                  <a:moveTo>
                    <a:pt x="1058571" y="914272"/>
                  </a:moveTo>
                  <a:lnTo>
                    <a:pt x="239445" y="914272"/>
                  </a:lnTo>
                  <a:lnTo>
                    <a:pt x="223735" y="933830"/>
                  </a:lnTo>
                  <a:lnTo>
                    <a:pt x="194297" y="971168"/>
                  </a:lnTo>
                  <a:lnTo>
                    <a:pt x="186448" y="984884"/>
                  </a:lnTo>
                  <a:lnTo>
                    <a:pt x="168783" y="996695"/>
                  </a:lnTo>
                  <a:lnTo>
                    <a:pt x="151130" y="1024127"/>
                  </a:lnTo>
                  <a:lnTo>
                    <a:pt x="145237" y="1032001"/>
                  </a:lnTo>
                  <a:lnTo>
                    <a:pt x="119721" y="1069212"/>
                  </a:lnTo>
                  <a:lnTo>
                    <a:pt x="123647" y="1075181"/>
                  </a:lnTo>
                  <a:lnTo>
                    <a:pt x="119721" y="1081023"/>
                  </a:lnTo>
                  <a:lnTo>
                    <a:pt x="109908" y="1082928"/>
                  </a:lnTo>
                  <a:lnTo>
                    <a:pt x="100095" y="1102613"/>
                  </a:lnTo>
                  <a:lnTo>
                    <a:pt x="78506" y="1132077"/>
                  </a:lnTo>
                  <a:lnTo>
                    <a:pt x="74580" y="1165351"/>
                  </a:lnTo>
                  <a:lnTo>
                    <a:pt x="82431" y="1192910"/>
                  </a:lnTo>
                  <a:lnTo>
                    <a:pt x="96169" y="1177162"/>
                  </a:lnTo>
                  <a:lnTo>
                    <a:pt x="140304" y="1177162"/>
                  </a:lnTo>
                  <a:lnTo>
                    <a:pt x="143268" y="1175257"/>
                  </a:lnTo>
                  <a:lnTo>
                    <a:pt x="162902" y="1145793"/>
                  </a:lnTo>
                  <a:lnTo>
                    <a:pt x="176644" y="1128140"/>
                  </a:lnTo>
                  <a:lnTo>
                    <a:pt x="174675" y="1120266"/>
                  </a:lnTo>
                  <a:lnTo>
                    <a:pt x="178600" y="1114424"/>
                  </a:lnTo>
                  <a:lnTo>
                    <a:pt x="186448" y="1114424"/>
                  </a:lnTo>
                  <a:lnTo>
                    <a:pt x="211963" y="1077086"/>
                  </a:lnTo>
                  <a:lnTo>
                    <a:pt x="217855" y="1069212"/>
                  </a:lnTo>
                  <a:lnTo>
                    <a:pt x="235521" y="1041780"/>
                  </a:lnTo>
                  <a:lnTo>
                    <a:pt x="241401" y="1022222"/>
                  </a:lnTo>
                  <a:lnTo>
                    <a:pt x="251218" y="1010411"/>
                  </a:lnTo>
                  <a:lnTo>
                    <a:pt x="272808" y="969136"/>
                  </a:lnTo>
                  <a:lnTo>
                    <a:pt x="286550" y="945641"/>
                  </a:lnTo>
                  <a:lnTo>
                    <a:pt x="290474" y="941704"/>
                  </a:lnTo>
                  <a:lnTo>
                    <a:pt x="1030596" y="941704"/>
                  </a:lnTo>
                  <a:lnTo>
                    <a:pt x="1058571" y="914272"/>
                  </a:lnTo>
                  <a:close/>
                </a:path>
                <a:path w="1193800" h="1365885">
                  <a:moveTo>
                    <a:pt x="945924" y="1022222"/>
                  </a:moveTo>
                  <a:lnTo>
                    <a:pt x="551510" y="1022222"/>
                  </a:lnTo>
                  <a:lnTo>
                    <a:pt x="665340" y="1084960"/>
                  </a:lnTo>
                  <a:lnTo>
                    <a:pt x="735990" y="1120266"/>
                  </a:lnTo>
                  <a:lnTo>
                    <a:pt x="767397" y="1124203"/>
                  </a:lnTo>
                  <a:lnTo>
                    <a:pt x="806653" y="1118361"/>
                  </a:lnTo>
                  <a:lnTo>
                    <a:pt x="849833" y="1098676"/>
                  </a:lnTo>
                  <a:lnTo>
                    <a:pt x="893000" y="1069212"/>
                  </a:lnTo>
                  <a:lnTo>
                    <a:pt x="918514" y="1049654"/>
                  </a:lnTo>
                  <a:lnTo>
                    <a:pt x="945924" y="1022222"/>
                  </a:lnTo>
                  <a:close/>
                </a:path>
                <a:path w="1193800" h="1365885">
                  <a:moveTo>
                    <a:pt x="0" y="678814"/>
                  </a:moveTo>
                  <a:lnTo>
                    <a:pt x="0" y="1086865"/>
                  </a:lnTo>
                  <a:lnTo>
                    <a:pt x="51028" y="1059433"/>
                  </a:lnTo>
                  <a:lnTo>
                    <a:pt x="82431" y="1039875"/>
                  </a:lnTo>
                  <a:lnTo>
                    <a:pt x="117759" y="1016253"/>
                  </a:lnTo>
                  <a:lnTo>
                    <a:pt x="162902" y="977010"/>
                  </a:lnTo>
                  <a:lnTo>
                    <a:pt x="202158" y="943736"/>
                  </a:lnTo>
                  <a:lnTo>
                    <a:pt x="239445" y="914272"/>
                  </a:lnTo>
                  <a:lnTo>
                    <a:pt x="1058571" y="914272"/>
                  </a:lnTo>
                  <a:lnTo>
                    <a:pt x="1126566" y="847597"/>
                  </a:lnTo>
                  <a:lnTo>
                    <a:pt x="1144286" y="826007"/>
                  </a:lnTo>
                  <a:lnTo>
                    <a:pt x="380758" y="826007"/>
                  </a:lnTo>
                  <a:lnTo>
                    <a:pt x="384683" y="820038"/>
                  </a:lnTo>
                  <a:lnTo>
                    <a:pt x="386638" y="812291"/>
                  </a:lnTo>
                  <a:lnTo>
                    <a:pt x="386638" y="798448"/>
                  </a:lnTo>
                  <a:lnTo>
                    <a:pt x="392531" y="796543"/>
                  </a:lnTo>
                  <a:lnTo>
                    <a:pt x="396455" y="792606"/>
                  </a:lnTo>
                  <a:lnTo>
                    <a:pt x="400380" y="786764"/>
                  </a:lnTo>
                  <a:lnTo>
                    <a:pt x="400380" y="780795"/>
                  </a:lnTo>
                  <a:lnTo>
                    <a:pt x="397820" y="776985"/>
                  </a:lnTo>
                  <a:lnTo>
                    <a:pt x="321868" y="776985"/>
                  </a:lnTo>
                  <a:lnTo>
                    <a:pt x="323837" y="759205"/>
                  </a:lnTo>
                  <a:lnTo>
                    <a:pt x="328770" y="698499"/>
                  </a:lnTo>
                  <a:lnTo>
                    <a:pt x="74580" y="698499"/>
                  </a:lnTo>
                  <a:lnTo>
                    <a:pt x="35327" y="686688"/>
                  </a:lnTo>
                  <a:lnTo>
                    <a:pt x="0" y="678814"/>
                  </a:lnTo>
                  <a:close/>
                </a:path>
                <a:path w="1193800" h="1365885">
                  <a:moveTo>
                    <a:pt x="957770" y="651382"/>
                  </a:moveTo>
                  <a:lnTo>
                    <a:pt x="834123" y="661161"/>
                  </a:lnTo>
                  <a:lnTo>
                    <a:pt x="728141" y="684656"/>
                  </a:lnTo>
                  <a:lnTo>
                    <a:pt x="571131" y="733805"/>
                  </a:lnTo>
                  <a:lnTo>
                    <a:pt x="467106" y="780795"/>
                  </a:lnTo>
                  <a:lnTo>
                    <a:pt x="402348" y="814196"/>
                  </a:lnTo>
                  <a:lnTo>
                    <a:pt x="380758" y="826007"/>
                  </a:lnTo>
                  <a:lnTo>
                    <a:pt x="1144286" y="826007"/>
                  </a:lnTo>
                  <a:lnTo>
                    <a:pt x="1171702" y="792606"/>
                  </a:lnTo>
                  <a:lnTo>
                    <a:pt x="1187399" y="769111"/>
                  </a:lnTo>
                  <a:lnTo>
                    <a:pt x="1189367" y="767079"/>
                  </a:lnTo>
                  <a:lnTo>
                    <a:pt x="1193292" y="761237"/>
                  </a:lnTo>
                  <a:lnTo>
                    <a:pt x="1193292" y="741552"/>
                  </a:lnTo>
                  <a:lnTo>
                    <a:pt x="1163853" y="702309"/>
                  </a:lnTo>
                  <a:lnTo>
                    <a:pt x="1152080" y="694562"/>
                  </a:lnTo>
                  <a:lnTo>
                    <a:pt x="1146187" y="690626"/>
                  </a:lnTo>
                  <a:lnTo>
                    <a:pt x="1063752" y="663193"/>
                  </a:lnTo>
                  <a:lnTo>
                    <a:pt x="957770" y="651382"/>
                  </a:lnTo>
                  <a:close/>
                </a:path>
                <a:path w="1193800" h="1365885">
                  <a:moveTo>
                    <a:pt x="361124" y="749426"/>
                  </a:moveTo>
                  <a:lnTo>
                    <a:pt x="355244" y="749426"/>
                  </a:lnTo>
                  <a:lnTo>
                    <a:pt x="349351" y="753363"/>
                  </a:lnTo>
                  <a:lnTo>
                    <a:pt x="341503" y="761237"/>
                  </a:lnTo>
                  <a:lnTo>
                    <a:pt x="341503" y="767079"/>
                  </a:lnTo>
                  <a:lnTo>
                    <a:pt x="329730" y="771016"/>
                  </a:lnTo>
                  <a:lnTo>
                    <a:pt x="321868" y="776985"/>
                  </a:lnTo>
                  <a:lnTo>
                    <a:pt x="397820" y="776985"/>
                  </a:lnTo>
                  <a:lnTo>
                    <a:pt x="392531" y="769111"/>
                  </a:lnTo>
                  <a:lnTo>
                    <a:pt x="390563" y="769111"/>
                  </a:lnTo>
                  <a:lnTo>
                    <a:pt x="394487" y="767079"/>
                  </a:lnTo>
                  <a:lnTo>
                    <a:pt x="390563" y="765174"/>
                  </a:lnTo>
                  <a:lnTo>
                    <a:pt x="388607" y="763142"/>
                  </a:lnTo>
                  <a:lnTo>
                    <a:pt x="388607" y="761237"/>
                  </a:lnTo>
                  <a:lnTo>
                    <a:pt x="387280" y="757301"/>
                  </a:lnTo>
                  <a:lnTo>
                    <a:pt x="370941" y="757301"/>
                  </a:lnTo>
                  <a:lnTo>
                    <a:pt x="367017" y="753363"/>
                  </a:lnTo>
                  <a:lnTo>
                    <a:pt x="361124" y="749426"/>
                  </a:lnTo>
                  <a:close/>
                </a:path>
                <a:path w="1193800" h="1365885">
                  <a:moveTo>
                    <a:pt x="372897" y="751458"/>
                  </a:moveTo>
                  <a:lnTo>
                    <a:pt x="370941" y="757301"/>
                  </a:lnTo>
                  <a:lnTo>
                    <a:pt x="384683" y="757301"/>
                  </a:lnTo>
                  <a:lnTo>
                    <a:pt x="384683" y="755395"/>
                  </a:lnTo>
                  <a:lnTo>
                    <a:pt x="376834" y="755395"/>
                  </a:lnTo>
                  <a:lnTo>
                    <a:pt x="374865" y="753363"/>
                  </a:lnTo>
                  <a:lnTo>
                    <a:pt x="372897" y="751458"/>
                  </a:lnTo>
                  <a:close/>
                </a:path>
                <a:path w="1193800" h="1365885">
                  <a:moveTo>
                    <a:pt x="386638" y="755395"/>
                  </a:moveTo>
                  <a:lnTo>
                    <a:pt x="384683" y="757301"/>
                  </a:lnTo>
                  <a:lnTo>
                    <a:pt x="387280" y="757301"/>
                  </a:lnTo>
                  <a:lnTo>
                    <a:pt x="386638" y="755395"/>
                  </a:lnTo>
                  <a:close/>
                </a:path>
                <a:path w="1193800" h="1365885">
                  <a:moveTo>
                    <a:pt x="378790" y="751458"/>
                  </a:moveTo>
                  <a:lnTo>
                    <a:pt x="376834" y="755395"/>
                  </a:lnTo>
                  <a:lnTo>
                    <a:pt x="382714" y="755395"/>
                  </a:lnTo>
                  <a:lnTo>
                    <a:pt x="378790" y="751458"/>
                  </a:lnTo>
                  <a:close/>
                </a:path>
                <a:path w="1193800" h="1365885">
                  <a:moveTo>
                    <a:pt x="115796" y="0"/>
                  </a:moveTo>
                  <a:lnTo>
                    <a:pt x="88319" y="0"/>
                  </a:lnTo>
                  <a:lnTo>
                    <a:pt x="80468" y="3936"/>
                  </a:lnTo>
                  <a:lnTo>
                    <a:pt x="76542" y="9778"/>
                  </a:lnTo>
                  <a:lnTo>
                    <a:pt x="74580" y="13715"/>
                  </a:lnTo>
                  <a:lnTo>
                    <a:pt x="56916" y="37337"/>
                  </a:lnTo>
                  <a:lnTo>
                    <a:pt x="23552" y="98043"/>
                  </a:lnTo>
                  <a:lnTo>
                    <a:pt x="0" y="154939"/>
                  </a:lnTo>
                  <a:lnTo>
                    <a:pt x="0" y="637666"/>
                  </a:lnTo>
                  <a:lnTo>
                    <a:pt x="74580" y="698499"/>
                  </a:lnTo>
                  <a:lnTo>
                    <a:pt x="328770" y="698499"/>
                  </a:lnTo>
                  <a:lnTo>
                    <a:pt x="329730" y="686688"/>
                  </a:lnTo>
                  <a:lnTo>
                    <a:pt x="333654" y="574801"/>
                  </a:lnTo>
                  <a:lnTo>
                    <a:pt x="321868" y="410082"/>
                  </a:lnTo>
                  <a:lnTo>
                    <a:pt x="304215" y="302132"/>
                  </a:lnTo>
                  <a:lnTo>
                    <a:pt x="268884" y="182498"/>
                  </a:lnTo>
                  <a:lnTo>
                    <a:pt x="217855" y="90296"/>
                  </a:lnTo>
                  <a:lnTo>
                    <a:pt x="160934" y="21589"/>
                  </a:lnTo>
                  <a:lnTo>
                    <a:pt x="133464" y="5841"/>
                  </a:lnTo>
                  <a:lnTo>
                    <a:pt x="115796" y="0"/>
                  </a:lnTo>
                  <a:close/>
                </a:path>
              </a:pathLst>
            </a:custGeom>
            <a:solidFill>
              <a:srgbClr val="E4E3E2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7367016" y="0"/>
            <a:ext cx="1266825" cy="990600"/>
            <a:chOff x="7367016" y="0"/>
            <a:chExt cx="1266825" cy="990600"/>
          </a:xfrm>
        </p:grpSpPr>
        <p:sp>
          <p:nvSpPr>
            <p:cNvPr id="83" name="object 83"/>
            <p:cNvSpPr/>
            <p:nvPr/>
          </p:nvSpPr>
          <p:spPr>
            <a:xfrm>
              <a:off x="7699248" y="0"/>
              <a:ext cx="281940" cy="1889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67016" y="0"/>
              <a:ext cx="1266825" cy="990600"/>
            </a:xfrm>
            <a:custGeom>
              <a:avLst/>
              <a:gdLst/>
              <a:ahLst/>
              <a:cxnLst/>
              <a:rect l="l" t="t" r="r" b="b"/>
              <a:pathLst>
                <a:path w="1266825" h="990600">
                  <a:moveTo>
                    <a:pt x="1169152" y="356870"/>
                  </a:moveTo>
                  <a:lnTo>
                    <a:pt x="474599" y="356870"/>
                  </a:lnTo>
                  <a:lnTo>
                    <a:pt x="412750" y="407670"/>
                  </a:lnTo>
                  <a:lnTo>
                    <a:pt x="386841" y="439420"/>
                  </a:lnTo>
                  <a:lnTo>
                    <a:pt x="381761" y="447039"/>
                  </a:lnTo>
                  <a:lnTo>
                    <a:pt x="379222" y="449579"/>
                  </a:lnTo>
                  <a:lnTo>
                    <a:pt x="379222" y="452120"/>
                  </a:lnTo>
                  <a:lnTo>
                    <a:pt x="343026" y="532129"/>
                  </a:lnTo>
                  <a:lnTo>
                    <a:pt x="348233" y="542289"/>
                  </a:lnTo>
                  <a:lnTo>
                    <a:pt x="348233" y="552450"/>
                  </a:lnTo>
                  <a:lnTo>
                    <a:pt x="340486" y="576579"/>
                  </a:lnTo>
                  <a:lnTo>
                    <a:pt x="332739" y="594360"/>
                  </a:lnTo>
                  <a:lnTo>
                    <a:pt x="330200" y="624839"/>
                  </a:lnTo>
                  <a:lnTo>
                    <a:pt x="335279" y="635000"/>
                  </a:lnTo>
                  <a:lnTo>
                    <a:pt x="340486" y="642620"/>
                  </a:lnTo>
                  <a:lnTo>
                    <a:pt x="345566" y="645160"/>
                  </a:lnTo>
                  <a:lnTo>
                    <a:pt x="355980" y="650239"/>
                  </a:lnTo>
                  <a:lnTo>
                    <a:pt x="358520" y="652779"/>
                  </a:lnTo>
                  <a:lnTo>
                    <a:pt x="363727" y="662939"/>
                  </a:lnTo>
                  <a:lnTo>
                    <a:pt x="363727" y="676910"/>
                  </a:lnTo>
                  <a:lnTo>
                    <a:pt x="368807" y="697229"/>
                  </a:lnTo>
                  <a:lnTo>
                    <a:pt x="376554" y="704850"/>
                  </a:lnTo>
                  <a:lnTo>
                    <a:pt x="386841" y="709929"/>
                  </a:lnTo>
                  <a:lnTo>
                    <a:pt x="410082" y="709929"/>
                  </a:lnTo>
                  <a:lnTo>
                    <a:pt x="415289" y="712470"/>
                  </a:lnTo>
                  <a:lnTo>
                    <a:pt x="420369" y="715010"/>
                  </a:lnTo>
                  <a:lnTo>
                    <a:pt x="423036" y="720089"/>
                  </a:lnTo>
                  <a:lnTo>
                    <a:pt x="425576" y="730250"/>
                  </a:lnTo>
                  <a:lnTo>
                    <a:pt x="425576" y="735329"/>
                  </a:lnTo>
                  <a:lnTo>
                    <a:pt x="428116" y="749300"/>
                  </a:lnTo>
                  <a:lnTo>
                    <a:pt x="430783" y="759460"/>
                  </a:lnTo>
                  <a:lnTo>
                    <a:pt x="433324" y="767079"/>
                  </a:lnTo>
                  <a:lnTo>
                    <a:pt x="438530" y="772160"/>
                  </a:lnTo>
                  <a:lnTo>
                    <a:pt x="469391" y="772160"/>
                  </a:lnTo>
                  <a:lnTo>
                    <a:pt x="477138" y="774700"/>
                  </a:lnTo>
                  <a:lnTo>
                    <a:pt x="479805" y="779779"/>
                  </a:lnTo>
                  <a:lnTo>
                    <a:pt x="482345" y="784860"/>
                  </a:lnTo>
                  <a:lnTo>
                    <a:pt x="487552" y="789939"/>
                  </a:lnTo>
                  <a:lnTo>
                    <a:pt x="487552" y="795020"/>
                  </a:lnTo>
                  <a:lnTo>
                    <a:pt x="490092" y="802639"/>
                  </a:lnTo>
                  <a:lnTo>
                    <a:pt x="487552" y="810260"/>
                  </a:lnTo>
                  <a:lnTo>
                    <a:pt x="484885" y="820420"/>
                  </a:lnTo>
                  <a:lnTo>
                    <a:pt x="469391" y="862329"/>
                  </a:lnTo>
                  <a:lnTo>
                    <a:pt x="464311" y="877570"/>
                  </a:lnTo>
                  <a:lnTo>
                    <a:pt x="456564" y="882650"/>
                  </a:lnTo>
                  <a:lnTo>
                    <a:pt x="448817" y="892810"/>
                  </a:lnTo>
                  <a:lnTo>
                    <a:pt x="443610" y="906779"/>
                  </a:lnTo>
                  <a:lnTo>
                    <a:pt x="435863" y="924560"/>
                  </a:lnTo>
                  <a:lnTo>
                    <a:pt x="433324" y="929639"/>
                  </a:lnTo>
                  <a:lnTo>
                    <a:pt x="430783" y="947420"/>
                  </a:lnTo>
                  <a:lnTo>
                    <a:pt x="433324" y="965200"/>
                  </a:lnTo>
                  <a:lnTo>
                    <a:pt x="435863" y="972820"/>
                  </a:lnTo>
                  <a:lnTo>
                    <a:pt x="441070" y="980439"/>
                  </a:lnTo>
                  <a:lnTo>
                    <a:pt x="448817" y="985520"/>
                  </a:lnTo>
                  <a:lnTo>
                    <a:pt x="459104" y="990600"/>
                  </a:lnTo>
                  <a:lnTo>
                    <a:pt x="469391" y="990600"/>
                  </a:lnTo>
                  <a:lnTo>
                    <a:pt x="479805" y="985520"/>
                  </a:lnTo>
                  <a:lnTo>
                    <a:pt x="487552" y="977900"/>
                  </a:lnTo>
                  <a:lnTo>
                    <a:pt x="497839" y="962660"/>
                  </a:lnTo>
                  <a:lnTo>
                    <a:pt x="502919" y="942339"/>
                  </a:lnTo>
                  <a:lnTo>
                    <a:pt x="513333" y="902970"/>
                  </a:lnTo>
                  <a:lnTo>
                    <a:pt x="531367" y="854710"/>
                  </a:lnTo>
                  <a:lnTo>
                    <a:pt x="551941" y="844550"/>
                  </a:lnTo>
                  <a:lnTo>
                    <a:pt x="606170" y="844550"/>
                  </a:lnTo>
                  <a:lnTo>
                    <a:pt x="611251" y="842010"/>
                  </a:lnTo>
                  <a:lnTo>
                    <a:pt x="616457" y="836929"/>
                  </a:lnTo>
                  <a:lnTo>
                    <a:pt x="662939" y="836929"/>
                  </a:lnTo>
                  <a:lnTo>
                    <a:pt x="665479" y="831850"/>
                  </a:lnTo>
                  <a:lnTo>
                    <a:pt x="670559" y="815339"/>
                  </a:lnTo>
                  <a:lnTo>
                    <a:pt x="673226" y="800100"/>
                  </a:lnTo>
                  <a:lnTo>
                    <a:pt x="673226" y="782320"/>
                  </a:lnTo>
                  <a:lnTo>
                    <a:pt x="683513" y="751839"/>
                  </a:lnTo>
                  <a:lnTo>
                    <a:pt x="683513" y="737870"/>
                  </a:lnTo>
                  <a:lnTo>
                    <a:pt x="701548" y="735329"/>
                  </a:lnTo>
                  <a:lnTo>
                    <a:pt x="709294" y="689610"/>
                  </a:lnTo>
                  <a:lnTo>
                    <a:pt x="717041" y="612139"/>
                  </a:lnTo>
                  <a:lnTo>
                    <a:pt x="719581" y="514350"/>
                  </a:lnTo>
                  <a:lnTo>
                    <a:pt x="719581" y="439420"/>
                  </a:lnTo>
                  <a:lnTo>
                    <a:pt x="722249" y="429260"/>
                  </a:lnTo>
                  <a:lnTo>
                    <a:pt x="724788" y="415289"/>
                  </a:lnTo>
                  <a:lnTo>
                    <a:pt x="724788" y="397510"/>
                  </a:lnTo>
                  <a:lnTo>
                    <a:pt x="722249" y="387350"/>
                  </a:lnTo>
                  <a:lnTo>
                    <a:pt x="724788" y="382270"/>
                  </a:lnTo>
                  <a:lnTo>
                    <a:pt x="727328" y="379729"/>
                  </a:lnTo>
                  <a:lnTo>
                    <a:pt x="784097" y="379729"/>
                  </a:lnTo>
                  <a:lnTo>
                    <a:pt x="781557" y="372110"/>
                  </a:lnTo>
                  <a:lnTo>
                    <a:pt x="786637" y="369570"/>
                  </a:lnTo>
                  <a:lnTo>
                    <a:pt x="1180781" y="369570"/>
                  </a:lnTo>
                  <a:lnTo>
                    <a:pt x="1169152" y="356870"/>
                  </a:lnTo>
                  <a:close/>
                </a:path>
                <a:path w="1266825" h="990600">
                  <a:moveTo>
                    <a:pt x="1194533" y="751839"/>
                  </a:moveTo>
                  <a:lnTo>
                    <a:pt x="1116837" y="751839"/>
                  </a:lnTo>
                  <a:lnTo>
                    <a:pt x="1124584" y="754379"/>
                  </a:lnTo>
                  <a:lnTo>
                    <a:pt x="1127125" y="756920"/>
                  </a:lnTo>
                  <a:lnTo>
                    <a:pt x="1142618" y="772160"/>
                  </a:lnTo>
                  <a:lnTo>
                    <a:pt x="1158112" y="795020"/>
                  </a:lnTo>
                  <a:lnTo>
                    <a:pt x="1181353" y="828039"/>
                  </a:lnTo>
                  <a:lnTo>
                    <a:pt x="1194180" y="847089"/>
                  </a:lnTo>
                  <a:lnTo>
                    <a:pt x="1204594" y="857250"/>
                  </a:lnTo>
                  <a:lnTo>
                    <a:pt x="1217422" y="862329"/>
                  </a:lnTo>
                  <a:lnTo>
                    <a:pt x="1227708" y="864870"/>
                  </a:lnTo>
                  <a:lnTo>
                    <a:pt x="1243202" y="859789"/>
                  </a:lnTo>
                  <a:lnTo>
                    <a:pt x="1248409" y="852170"/>
                  </a:lnTo>
                  <a:lnTo>
                    <a:pt x="1253489" y="844550"/>
                  </a:lnTo>
                  <a:lnTo>
                    <a:pt x="1256156" y="836929"/>
                  </a:lnTo>
                  <a:lnTo>
                    <a:pt x="1256156" y="828039"/>
                  </a:lnTo>
                  <a:lnTo>
                    <a:pt x="1240662" y="789939"/>
                  </a:lnTo>
                  <a:lnTo>
                    <a:pt x="1196848" y="754379"/>
                  </a:lnTo>
                  <a:lnTo>
                    <a:pt x="1194533" y="751839"/>
                  </a:lnTo>
                  <a:close/>
                </a:path>
                <a:path w="1266825" h="990600">
                  <a:moveTo>
                    <a:pt x="606170" y="844550"/>
                  </a:moveTo>
                  <a:lnTo>
                    <a:pt x="559688" y="844550"/>
                  </a:lnTo>
                  <a:lnTo>
                    <a:pt x="572642" y="847089"/>
                  </a:lnTo>
                  <a:lnTo>
                    <a:pt x="585469" y="852170"/>
                  </a:lnTo>
                  <a:lnTo>
                    <a:pt x="588136" y="852170"/>
                  </a:lnTo>
                  <a:lnTo>
                    <a:pt x="588136" y="854710"/>
                  </a:lnTo>
                  <a:lnTo>
                    <a:pt x="595883" y="852170"/>
                  </a:lnTo>
                  <a:lnTo>
                    <a:pt x="600963" y="849629"/>
                  </a:lnTo>
                  <a:lnTo>
                    <a:pt x="606170" y="844550"/>
                  </a:lnTo>
                  <a:close/>
                </a:path>
                <a:path w="1266825" h="990600">
                  <a:moveTo>
                    <a:pt x="662939" y="836929"/>
                  </a:moveTo>
                  <a:lnTo>
                    <a:pt x="634491" y="836929"/>
                  </a:lnTo>
                  <a:lnTo>
                    <a:pt x="642238" y="839470"/>
                  </a:lnTo>
                  <a:lnTo>
                    <a:pt x="644778" y="839470"/>
                  </a:lnTo>
                  <a:lnTo>
                    <a:pt x="649985" y="842010"/>
                  </a:lnTo>
                  <a:lnTo>
                    <a:pt x="657732" y="839470"/>
                  </a:lnTo>
                  <a:lnTo>
                    <a:pt x="662939" y="836929"/>
                  </a:lnTo>
                  <a:close/>
                </a:path>
                <a:path w="1266825" h="990600">
                  <a:moveTo>
                    <a:pt x="1180781" y="369570"/>
                  </a:moveTo>
                  <a:lnTo>
                    <a:pt x="786637" y="369570"/>
                  </a:lnTo>
                  <a:lnTo>
                    <a:pt x="789304" y="372110"/>
                  </a:lnTo>
                  <a:lnTo>
                    <a:pt x="794384" y="377189"/>
                  </a:lnTo>
                  <a:lnTo>
                    <a:pt x="797051" y="384810"/>
                  </a:lnTo>
                  <a:lnTo>
                    <a:pt x="802131" y="402589"/>
                  </a:lnTo>
                  <a:lnTo>
                    <a:pt x="807338" y="415289"/>
                  </a:lnTo>
                  <a:lnTo>
                    <a:pt x="815085" y="424179"/>
                  </a:lnTo>
                  <a:lnTo>
                    <a:pt x="840866" y="495300"/>
                  </a:lnTo>
                  <a:lnTo>
                    <a:pt x="874394" y="586739"/>
                  </a:lnTo>
                  <a:lnTo>
                    <a:pt x="905382" y="655320"/>
                  </a:lnTo>
                  <a:lnTo>
                    <a:pt x="928497" y="697229"/>
                  </a:lnTo>
                  <a:lnTo>
                    <a:pt x="943990" y="697229"/>
                  </a:lnTo>
                  <a:lnTo>
                    <a:pt x="949198" y="707389"/>
                  </a:lnTo>
                  <a:lnTo>
                    <a:pt x="969772" y="732789"/>
                  </a:lnTo>
                  <a:lnTo>
                    <a:pt x="974978" y="751839"/>
                  </a:lnTo>
                  <a:lnTo>
                    <a:pt x="990473" y="777239"/>
                  </a:lnTo>
                  <a:lnTo>
                    <a:pt x="998219" y="779779"/>
                  </a:lnTo>
                  <a:lnTo>
                    <a:pt x="1000759" y="782320"/>
                  </a:lnTo>
                  <a:lnTo>
                    <a:pt x="1011047" y="779779"/>
                  </a:lnTo>
                  <a:lnTo>
                    <a:pt x="1016253" y="777239"/>
                  </a:lnTo>
                  <a:lnTo>
                    <a:pt x="1018793" y="777239"/>
                  </a:lnTo>
                  <a:lnTo>
                    <a:pt x="1024001" y="772160"/>
                  </a:lnTo>
                  <a:lnTo>
                    <a:pt x="1036827" y="767079"/>
                  </a:lnTo>
                  <a:lnTo>
                    <a:pt x="1078992" y="767079"/>
                  </a:lnTo>
                  <a:lnTo>
                    <a:pt x="1085850" y="762000"/>
                  </a:lnTo>
                  <a:lnTo>
                    <a:pt x="1096263" y="756920"/>
                  </a:lnTo>
                  <a:lnTo>
                    <a:pt x="1103883" y="751839"/>
                  </a:lnTo>
                  <a:lnTo>
                    <a:pt x="1194533" y="751839"/>
                  </a:lnTo>
                  <a:lnTo>
                    <a:pt x="1186433" y="742950"/>
                  </a:lnTo>
                  <a:lnTo>
                    <a:pt x="1160652" y="709929"/>
                  </a:lnTo>
                  <a:lnTo>
                    <a:pt x="1152905" y="699770"/>
                  </a:lnTo>
                  <a:lnTo>
                    <a:pt x="1147826" y="684529"/>
                  </a:lnTo>
                  <a:lnTo>
                    <a:pt x="1147826" y="679450"/>
                  </a:lnTo>
                  <a:lnTo>
                    <a:pt x="1150365" y="671829"/>
                  </a:lnTo>
                  <a:lnTo>
                    <a:pt x="1152905" y="666750"/>
                  </a:lnTo>
                  <a:lnTo>
                    <a:pt x="1152905" y="662939"/>
                  </a:lnTo>
                  <a:lnTo>
                    <a:pt x="1158112" y="659129"/>
                  </a:lnTo>
                  <a:lnTo>
                    <a:pt x="1165859" y="655320"/>
                  </a:lnTo>
                  <a:lnTo>
                    <a:pt x="1176147" y="652779"/>
                  </a:lnTo>
                  <a:lnTo>
                    <a:pt x="1183893" y="650239"/>
                  </a:lnTo>
                  <a:lnTo>
                    <a:pt x="1186433" y="645160"/>
                  </a:lnTo>
                  <a:lnTo>
                    <a:pt x="1191640" y="640079"/>
                  </a:lnTo>
                  <a:lnTo>
                    <a:pt x="1191640" y="622300"/>
                  </a:lnTo>
                  <a:lnTo>
                    <a:pt x="1186433" y="609600"/>
                  </a:lnTo>
                  <a:lnTo>
                    <a:pt x="1186433" y="589279"/>
                  </a:lnTo>
                  <a:lnTo>
                    <a:pt x="1191640" y="584200"/>
                  </a:lnTo>
                  <a:lnTo>
                    <a:pt x="1194180" y="577850"/>
                  </a:lnTo>
                  <a:lnTo>
                    <a:pt x="1201927" y="576579"/>
                  </a:lnTo>
                  <a:lnTo>
                    <a:pt x="1209675" y="576579"/>
                  </a:lnTo>
                  <a:lnTo>
                    <a:pt x="1214881" y="570229"/>
                  </a:lnTo>
                  <a:lnTo>
                    <a:pt x="1225168" y="562610"/>
                  </a:lnTo>
                  <a:lnTo>
                    <a:pt x="1227708" y="557529"/>
                  </a:lnTo>
                  <a:lnTo>
                    <a:pt x="1227708" y="532129"/>
                  </a:lnTo>
                  <a:lnTo>
                    <a:pt x="1222628" y="519429"/>
                  </a:lnTo>
                  <a:lnTo>
                    <a:pt x="1225168" y="509270"/>
                  </a:lnTo>
                  <a:lnTo>
                    <a:pt x="1227708" y="506729"/>
                  </a:lnTo>
                  <a:lnTo>
                    <a:pt x="1232915" y="501650"/>
                  </a:lnTo>
                  <a:lnTo>
                    <a:pt x="1235455" y="497839"/>
                  </a:lnTo>
                  <a:lnTo>
                    <a:pt x="1240662" y="494029"/>
                  </a:lnTo>
                  <a:lnTo>
                    <a:pt x="1243202" y="482600"/>
                  </a:lnTo>
                  <a:lnTo>
                    <a:pt x="1240662" y="472439"/>
                  </a:lnTo>
                  <a:lnTo>
                    <a:pt x="1230376" y="444500"/>
                  </a:lnTo>
                  <a:lnTo>
                    <a:pt x="1217422" y="429260"/>
                  </a:lnTo>
                  <a:lnTo>
                    <a:pt x="1204594" y="411479"/>
                  </a:lnTo>
                  <a:lnTo>
                    <a:pt x="1199387" y="400050"/>
                  </a:lnTo>
                  <a:lnTo>
                    <a:pt x="1199387" y="389889"/>
                  </a:lnTo>
                  <a:lnTo>
                    <a:pt x="1180781" y="369570"/>
                  </a:lnTo>
                  <a:close/>
                </a:path>
                <a:path w="1266825" h="990600">
                  <a:moveTo>
                    <a:pt x="1078992" y="767079"/>
                  </a:moveTo>
                  <a:lnTo>
                    <a:pt x="1047241" y="767079"/>
                  </a:lnTo>
                  <a:lnTo>
                    <a:pt x="1052322" y="769620"/>
                  </a:lnTo>
                  <a:lnTo>
                    <a:pt x="1057528" y="772160"/>
                  </a:lnTo>
                  <a:lnTo>
                    <a:pt x="1065276" y="774700"/>
                  </a:lnTo>
                  <a:lnTo>
                    <a:pt x="1078102" y="774700"/>
                  </a:lnTo>
                  <a:lnTo>
                    <a:pt x="1075562" y="772160"/>
                  </a:lnTo>
                  <a:lnTo>
                    <a:pt x="1073023" y="772160"/>
                  </a:lnTo>
                  <a:lnTo>
                    <a:pt x="1075562" y="769620"/>
                  </a:lnTo>
                  <a:lnTo>
                    <a:pt x="1078992" y="767079"/>
                  </a:lnTo>
                  <a:close/>
                </a:path>
                <a:path w="1266825" h="990600">
                  <a:moveTo>
                    <a:pt x="784097" y="379729"/>
                  </a:moveTo>
                  <a:lnTo>
                    <a:pt x="732535" y="379729"/>
                  </a:lnTo>
                  <a:lnTo>
                    <a:pt x="732535" y="394970"/>
                  </a:lnTo>
                  <a:lnTo>
                    <a:pt x="735076" y="436879"/>
                  </a:lnTo>
                  <a:lnTo>
                    <a:pt x="740282" y="449579"/>
                  </a:lnTo>
                  <a:lnTo>
                    <a:pt x="735076" y="467360"/>
                  </a:lnTo>
                  <a:lnTo>
                    <a:pt x="740282" y="495300"/>
                  </a:lnTo>
                  <a:lnTo>
                    <a:pt x="742823" y="504189"/>
                  </a:lnTo>
                  <a:lnTo>
                    <a:pt x="748029" y="544829"/>
                  </a:lnTo>
                  <a:lnTo>
                    <a:pt x="755776" y="544829"/>
                  </a:lnTo>
                  <a:lnTo>
                    <a:pt x="755776" y="552450"/>
                  </a:lnTo>
                  <a:lnTo>
                    <a:pt x="750569" y="557529"/>
                  </a:lnTo>
                  <a:lnTo>
                    <a:pt x="755776" y="577850"/>
                  </a:lnTo>
                  <a:lnTo>
                    <a:pt x="760856" y="609600"/>
                  </a:lnTo>
                  <a:lnTo>
                    <a:pt x="776351" y="632460"/>
                  </a:lnTo>
                  <a:lnTo>
                    <a:pt x="799591" y="645160"/>
                  </a:lnTo>
                  <a:lnTo>
                    <a:pt x="799591" y="627379"/>
                  </a:lnTo>
                  <a:lnTo>
                    <a:pt x="817970" y="627379"/>
                  </a:lnTo>
                  <a:lnTo>
                    <a:pt x="820165" y="624839"/>
                  </a:lnTo>
                  <a:lnTo>
                    <a:pt x="827912" y="596900"/>
                  </a:lnTo>
                  <a:lnTo>
                    <a:pt x="822832" y="565150"/>
                  </a:lnTo>
                  <a:lnTo>
                    <a:pt x="820165" y="547370"/>
                  </a:lnTo>
                  <a:lnTo>
                    <a:pt x="815085" y="542289"/>
                  </a:lnTo>
                  <a:lnTo>
                    <a:pt x="812545" y="537210"/>
                  </a:lnTo>
                  <a:lnTo>
                    <a:pt x="820165" y="532129"/>
                  </a:lnTo>
                  <a:lnTo>
                    <a:pt x="812545" y="494029"/>
                  </a:lnTo>
                  <a:lnTo>
                    <a:pt x="809878" y="485139"/>
                  </a:lnTo>
                  <a:lnTo>
                    <a:pt x="807338" y="457200"/>
                  </a:lnTo>
                  <a:lnTo>
                    <a:pt x="797051" y="439420"/>
                  </a:lnTo>
                  <a:lnTo>
                    <a:pt x="797051" y="426720"/>
                  </a:lnTo>
                  <a:lnTo>
                    <a:pt x="786637" y="387350"/>
                  </a:lnTo>
                  <a:lnTo>
                    <a:pt x="784097" y="379729"/>
                  </a:lnTo>
                  <a:close/>
                </a:path>
                <a:path w="1266825" h="990600">
                  <a:moveTo>
                    <a:pt x="817970" y="627379"/>
                  </a:moveTo>
                  <a:lnTo>
                    <a:pt x="799591" y="627379"/>
                  </a:lnTo>
                  <a:lnTo>
                    <a:pt x="804799" y="642620"/>
                  </a:lnTo>
                  <a:lnTo>
                    <a:pt x="817970" y="627379"/>
                  </a:lnTo>
                  <a:close/>
                </a:path>
                <a:path w="1266825" h="990600">
                  <a:moveTo>
                    <a:pt x="446277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2953" y="36829"/>
                  </a:lnTo>
                  <a:lnTo>
                    <a:pt x="30987" y="62229"/>
                  </a:lnTo>
                  <a:lnTo>
                    <a:pt x="41275" y="69850"/>
                  </a:lnTo>
                  <a:lnTo>
                    <a:pt x="49022" y="77470"/>
                  </a:lnTo>
                  <a:lnTo>
                    <a:pt x="56768" y="80009"/>
                  </a:lnTo>
                  <a:lnTo>
                    <a:pt x="67055" y="91440"/>
                  </a:lnTo>
                  <a:lnTo>
                    <a:pt x="72262" y="99059"/>
                  </a:lnTo>
                  <a:lnTo>
                    <a:pt x="87756" y="114300"/>
                  </a:lnTo>
                  <a:lnTo>
                    <a:pt x="108330" y="124459"/>
                  </a:lnTo>
                  <a:lnTo>
                    <a:pt x="118617" y="132079"/>
                  </a:lnTo>
                  <a:lnTo>
                    <a:pt x="126364" y="139700"/>
                  </a:lnTo>
                  <a:lnTo>
                    <a:pt x="128904" y="144779"/>
                  </a:lnTo>
                  <a:lnTo>
                    <a:pt x="134111" y="152400"/>
                  </a:lnTo>
                  <a:lnTo>
                    <a:pt x="141858" y="160020"/>
                  </a:lnTo>
                  <a:lnTo>
                    <a:pt x="154812" y="171450"/>
                  </a:lnTo>
                  <a:lnTo>
                    <a:pt x="162559" y="184150"/>
                  </a:lnTo>
                  <a:lnTo>
                    <a:pt x="165100" y="196850"/>
                  </a:lnTo>
                  <a:lnTo>
                    <a:pt x="165100" y="204470"/>
                  </a:lnTo>
                  <a:lnTo>
                    <a:pt x="162559" y="207009"/>
                  </a:lnTo>
                  <a:lnTo>
                    <a:pt x="170179" y="214629"/>
                  </a:lnTo>
                  <a:lnTo>
                    <a:pt x="177926" y="219709"/>
                  </a:lnTo>
                  <a:lnTo>
                    <a:pt x="185674" y="227329"/>
                  </a:lnTo>
                  <a:lnTo>
                    <a:pt x="188340" y="234950"/>
                  </a:lnTo>
                  <a:lnTo>
                    <a:pt x="188340" y="254000"/>
                  </a:lnTo>
                  <a:lnTo>
                    <a:pt x="193420" y="266700"/>
                  </a:lnTo>
                  <a:lnTo>
                    <a:pt x="201167" y="276859"/>
                  </a:lnTo>
                  <a:lnTo>
                    <a:pt x="208914" y="281940"/>
                  </a:lnTo>
                  <a:lnTo>
                    <a:pt x="214122" y="284479"/>
                  </a:lnTo>
                  <a:lnTo>
                    <a:pt x="219201" y="292100"/>
                  </a:lnTo>
                  <a:lnTo>
                    <a:pt x="221868" y="302259"/>
                  </a:lnTo>
                  <a:lnTo>
                    <a:pt x="226949" y="309879"/>
                  </a:lnTo>
                  <a:lnTo>
                    <a:pt x="234695" y="320040"/>
                  </a:lnTo>
                  <a:lnTo>
                    <a:pt x="247650" y="330200"/>
                  </a:lnTo>
                  <a:lnTo>
                    <a:pt x="265683" y="349250"/>
                  </a:lnTo>
                  <a:lnTo>
                    <a:pt x="278510" y="361950"/>
                  </a:lnTo>
                  <a:lnTo>
                    <a:pt x="286257" y="367029"/>
                  </a:lnTo>
                  <a:lnTo>
                    <a:pt x="299211" y="369570"/>
                  </a:lnTo>
                  <a:lnTo>
                    <a:pt x="312038" y="374650"/>
                  </a:lnTo>
                  <a:lnTo>
                    <a:pt x="348233" y="372110"/>
                  </a:lnTo>
                  <a:lnTo>
                    <a:pt x="415289" y="361950"/>
                  </a:lnTo>
                  <a:lnTo>
                    <a:pt x="461644" y="356870"/>
                  </a:lnTo>
                  <a:lnTo>
                    <a:pt x="1169152" y="356870"/>
                  </a:lnTo>
                  <a:lnTo>
                    <a:pt x="1140078" y="325120"/>
                  </a:lnTo>
                  <a:lnTo>
                    <a:pt x="1140078" y="322579"/>
                  </a:lnTo>
                  <a:lnTo>
                    <a:pt x="1137538" y="320040"/>
                  </a:lnTo>
                  <a:lnTo>
                    <a:pt x="1129791" y="314959"/>
                  </a:lnTo>
                  <a:lnTo>
                    <a:pt x="1116837" y="307340"/>
                  </a:lnTo>
                  <a:lnTo>
                    <a:pt x="1096263" y="294640"/>
                  </a:lnTo>
                  <a:lnTo>
                    <a:pt x="1021460" y="264159"/>
                  </a:lnTo>
                  <a:lnTo>
                    <a:pt x="1031748" y="261620"/>
                  </a:lnTo>
                  <a:lnTo>
                    <a:pt x="1075562" y="251459"/>
                  </a:lnTo>
                  <a:lnTo>
                    <a:pt x="1109090" y="245109"/>
                  </a:lnTo>
                  <a:lnTo>
                    <a:pt x="1145158" y="240029"/>
                  </a:lnTo>
                  <a:lnTo>
                    <a:pt x="1161922" y="234950"/>
                  </a:lnTo>
                  <a:lnTo>
                    <a:pt x="699007" y="234950"/>
                  </a:lnTo>
                  <a:lnTo>
                    <a:pt x="673226" y="204470"/>
                  </a:lnTo>
                  <a:lnTo>
                    <a:pt x="637031" y="160020"/>
                  </a:lnTo>
                  <a:lnTo>
                    <a:pt x="593216" y="114300"/>
                  </a:lnTo>
                  <a:lnTo>
                    <a:pt x="569976" y="91440"/>
                  </a:lnTo>
                  <a:lnTo>
                    <a:pt x="546861" y="69850"/>
                  </a:lnTo>
                  <a:lnTo>
                    <a:pt x="495173" y="34290"/>
                  </a:lnTo>
                  <a:lnTo>
                    <a:pt x="446277" y="0"/>
                  </a:lnTo>
                  <a:close/>
                </a:path>
                <a:path w="1266825" h="990600">
                  <a:moveTo>
                    <a:pt x="748029" y="189229"/>
                  </a:moveTo>
                  <a:lnTo>
                    <a:pt x="719581" y="189229"/>
                  </a:lnTo>
                  <a:lnTo>
                    <a:pt x="717041" y="191770"/>
                  </a:lnTo>
                  <a:lnTo>
                    <a:pt x="719581" y="194309"/>
                  </a:lnTo>
                  <a:lnTo>
                    <a:pt x="714501" y="194309"/>
                  </a:lnTo>
                  <a:lnTo>
                    <a:pt x="709294" y="196850"/>
                  </a:lnTo>
                  <a:lnTo>
                    <a:pt x="704214" y="199390"/>
                  </a:lnTo>
                  <a:lnTo>
                    <a:pt x="701548" y="204470"/>
                  </a:lnTo>
                  <a:lnTo>
                    <a:pt x="701548" y="209550"/>
                  </a:lnTo>
                  <a:lnTo>
                    <a:pt x="706754" y="217170"/>
                  </a:lnTo>
                  <a:lnTo>
                    <a:pt x="699007" y="234950"/>
                  </a:lnTo>
                  <a:lnTo>
                    <a:pt x="1161922" y="234950"/>
                  </a:lnTo>
                  <a:lnTo>
                    <a:pt x="1178686" y="229870"/>
                  </a:lnTo>
                  <a:lnTo>
                    <a:pt x="1187322" y="224790"/>
                  </a:lnTo>
                  <a:lnTo>
                    <a:pt x="766063" y="224790"/>
                  </a:lnTo>
                  <a:lnTo>
                    <a:pt x="763524" y="219709"/>
                  </a:lnTo>
                  <a:lnTo>
                    <a:pt x="755776" y="212090"/>
                  </a:lnTo>
                  <a:lnTo>
                    <a:pt x="758316" y="207009"/>
                  </a:lnTo>
                  <a:lnTo>
                    <a:pt x="758316" y="201929"/>
                  </a:lnTo>
                  <a:lnTo>
                    <a:pt x="755776" y="196850"/>
                  </a:lnTo>
                  <a:lnTo>
                    <a:pt x="748029" y="189229"/>
                  </a:lnTo>
                  <a:close/>
                </a:path>
                <a:path w="1266825" h="990600">
                  <a:moveTo>
                    <a:pt x="1258697" y="0"/>
                  </a:moveTo>
                  <a:lnTo>
                    <a:pt x="871854" y="0"/>
                  </a:lnTo>
                  <a:lnTo>
                    <a:pt x="858901" y="19050"/>
                  </a:lnTo>
                  <a:lnTo>
                    <a:pt x="827912" y="74929"/>
                  </a:lnTo>
                  <a:lnTo>
                    <a:pt x="799591" y="134620"/>
                  </a:lnTo>
                  <a:lnTo>
                    <a:pt x="778890" y="189229"/>
                  </a:lnTo>
                  <a:lnTo>
                    <a:pt x="766063" y="224790"/>
                  </a:lnTo>
                  <a:lnTo>
                    <a:pt x="1187322" y="224790"/>
                  </a:lnTo>
                  <a:lnTo>
                    <a:pt x="1191640" y="222250"/>
                  </a:lnTo>
                  <a:lnTo>
                    <a:pt x="1201927" y="214629"/>
                  </a:lnTo>
                  <a:lnTo>
                    <a:pt x="1207134" y="207009"/>
                  </a:lnTo>
                  <a:lnTo>
                    <a:pt x="1214881" y="191770"/>
                  </a:lnTo>
                  <a:lnTo>
                    <a:pt x="1227708" y="168909"/>
                  </a:lnTo>
                  <a:lnTo>
                    <a:pt x="1235455" y="152400"/>
                  </a:lnTo>
                  <a:lnTo>
                    <a:pt x="1238123" y="142240"/>
                  </a:lnTo>
                  <a:lnTo>
                    <a:pt x="1240662" y="134620"/>
                  </a:lnTo>
                  <a:lnTo>
                    <a:pt x="1240662" y="121920"/>
                  </a:lnTo>
                  <a:lnTo>
                    <a:pt x="1243202" y="114300"/>
                  </a:lnTo>
                  <a:lnTo>
                    <a:pt x="1245869" y="109220"/>
                  </a:lnTo>
                  <a:lnTo>
                    <a:pt x="1250950" y="101600"/>
                  </a:lnTo>
                  <a:lnTo>
                    <a:pt x="1256156" y="88900"/>
                  </a:lnTo>
                  <a:lnTo>
                    <a:pt x="1256156" y="69850"/>
                  </a:lnTo>
                  <a:lnTo>
                    <a:pt x="1253489" y="64770"/>
                  </a:lnTo>
                  <a:lnTo>
                    <a:pt x="1250950" y="62229"/>
                  </a:lnTo>
                  <a:lnTo>
                    <a:pt x="1250950" y="49529"/>
                  </a:lnTo>
                  <a:lnTo>
                    <a:pt x="1256156" y="39370"/>
                  </a:lnTo>
                  <a:lnTo>
                    <a:pt x="1261236" y="31750"/>
                  </a:lnTo>
                  <a:lnTo>
                    <a:pt x="1263903" y="26670"/>
                  </a:lnTo>
                  <a:lnTo>
                    <a:pt x="1266443" y="24129"/>
                  </a:lnTo>
                  <a:lnTo>
                    <a:pt x="1263903" y="21590"/>
                  </a:lnTo>
                  <a:lnTo>
                    <a:pt x="1261236" y="19050"/>
                  </a:lnTo>
                  <a:lnTo>
                    <a:pt x="1261236" y="13970"/>
                  </a:lnTo>
                  <a:lnTo>
                    <a:pt x="1258697" y="0"/>
                  </a:lnTo>
                  <a:close/>
                </a:path>
                <a:path w="1266825" h="990600">
                  <a:moveTo>
                    <a:pt x="740282" y="186690"/>
                  </a:moveTo>
                  <a:lnTo>
                    <a:pt x="722249" y="186690"/>
                  </a:lnTo>
                  <a:lnTo>
                    <a:pt x="722249" y="189229"/>
                  </a:lnTo>
                  <a:lnTo>
                    <a:pt x="740282" y="189229"/>
                  </a:lnTo>
                  <a:lnTo>
                    <a:pt x="740282" y="186690"/>
                  </a:lnTo>
                  <a:close/>
                </a:path>
                <a:path w="1266825" h="990600">
                  <a:moveTo>
                    <a:pt x="727328" y="184150"/>
                  </a:moveTo>
                  <a:lnTo>
                    <a:pt x="724788" y="186690"/>
                  </a:lnTo>
                  <a:lnTo>
                    <a:pt x="727328" y="186690"/>
                  </a:lnTo>
                  <a:lnTo>
                    <a:pt x="727328" y="184150"/>
                  </a:lnTo>
                  <a:close/>
                </a:path>
                <a:path w="1266825" h="990600">
                  <a:moveTo>
                    <a:pt x="727328" y="184150"/>
                  </a:moveTo>
                  <a:lnTo>
                    <a:pt x="727328" y="186690"/>
                  </a:lnTo>
                  <a:lnTo>
                    <a:pt x="732535" y="186690"/>
                  </a:lnTo>
                  <a:lnTo>
                    <a:pt x="727328" y="184150"/>
                  </a:lnTo>
                  <a:close/>
                </a:path>
              </a:pathLst>
            </a:custGeom>
            <a:solidFill>
              <a:srgbClr val="E4E3E2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8324088" y="990600"/>
            <a:ext cx="820419" cy="1066800"/>
            <a:chOff x="8324088" y="990600"/>
            <a:chExt cx="820419" cy="1066800"/>
          </a:xfrm>
        </p:grpSpPr>
        <p:sp>
          <p:nvSpPr>
            <p:cNvPr id="86" name="object 86"/>
            <p:cNvSpPr/>
            <p:nvPr/>
          </p:nvSpPr>
          <p:spPr>
            <a:xfrm>
              <a:off x="8709660" y="1185671"/>
              <a:ext cx="239268" cy="22402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324088" y="990600"/>
              <a:ext cx="820419" cy="1066800"/>
            </a:xfrm>
            <a:custGeom>
              <a:avLst/>
              <a:gdLst/>
              <a:ahLst/>
              <a:cxnLst/>
              <a:rect l="l" t="t" r="r" b="b"/>
              <a:pathLst>
                <a:path w="820420" h="1066800">
                  <a:moveTo>
                    <a:pt x="649477" y="834644"/>
                  </a:moveTo>
                  <a:lnTo>
                    <a:pt x="535939" y="834644"/>
                  </a:lnTo>
                  <a:lnTo>
                    <a:pt x="540892" y="837184"/>
                  </a:lnTo>
                  <a:lnTo>
                    <a:pt x="548258" y="839597"/>
                  </a:lnTo>
                  <a:lnTo>
                    <a:pt x="560577" y="854455"/>
                  </a:lnTo>
                  <a:lnTo>
                    <a:pt x="568070" y="869188"/>
                  </a:lnTo>
                  <a:lnTo>
                    <a:pt x="572896" y="876680"/>
                  </a:lnTo>
                  <a:lnTo>
                    <a:pt x="575436" y="884047"/>
                  </a:lnTo>
                  <a:lnTo>
                    <a:pt x="580389" y="901319"/>
                  </a:lnTo>
                  <a:lnTo>
                    <a:pt x="582802" y="913638"/>
                  </a:lnTo>
                  <a:lnTo>
                    <a:pt x="582802" y="926084"/>
                  </a:lnTo>
                  <a:lnTo>
                    <a:pt x="580389" y="938402"/>
                  </a:lnTo>
                  <a:lnTo>
                    <a:pt x="577850" y="950722"/>
                  </a:lnTo>
                  <a:lnTo>
                    <a:pt x="568070" y="972947"/>
                  </a:lnTo>
                  <a:lnTo>
                    <a:pt x="563117" y="987805"/>
                  </a:lnTo>
                  <a:lnTo>
                    <a:pt x="560577" y="1000125"/>
                  </a:lnTo>
                  <a:lnTo>
                    <a:pt x="558164" y="1007490"/>
                  </a:lnTo>
                  <a:lnTo>
                    <a:pt x="558164" y="1017397"/>
                  </a:lnTo>
                  <a:lnTo>
                    <a:pt x="560577" y="1027302"/>
                  </a:lnTo>
                  <a:lnTo>
                    <a:pt x="565530" y="1051940"/>
                  </a:lnTo>
                  <a:lnTo>
                    <a:pt x="570483" y="1059434"/>
                  </a:lnTo>
                  <a:lnTo>
                    <a:pt x="575436" y="1066800"/>
                  </a:lnTo>
                  <a:lnTo>
                    <a:pt x="582802" y="1066800"/>
                  </a:lnTo>
                  <a:lnTo>
                    <a:pt x="587755" y="1061847"/>
                  </a:lnTo>
                  <a:lnTo>
                    <a:pt x="592708" y="1059434"/>
                  </a:lnTo>
                  <a:lnTo>
                    <a:pt x="612520" y="1000125"/>
                  </a:lnTo>
                  <a:lnTo>
                    <a:pt x="605027" y="985265"/>
                  </a:lnTo>
                  <a:lnTo>
                    <a:pt x="607567" y="977900"/>
                  </a:lnTo>
                  <a:lnTo>
                    <a:pt x="609980" y="970534"/>
                  </a:lnTo>
                  <a:lnTo>
                    <a:pt x="614933" y="967994"/>
                  </a:lnTo>
                  <a:lnTo>
                    <a:pt x="619886" y="960627"/>
                  </a:lnTo>
                  <a:lnTo>
                    <a:pt x="624839" y="950722"/>
                  </a:lnTo>
                  <a:lnTo>
                    <a:pt x="627252" y="935863"/>
                  </a:lnTo>
                  <a:lnTo>
                    <a:pt x="632205" y="923544"/>
                  </a:lnTo>
                  <a:lnTo>
                    <a:pt x="642111" y="896365"/>
                  </a:lnTo>
                  <a:lnTo>
                    <a:pt x="647064" y="856869"/>
                  </a:lnTo>
                  <a:lnTo>
                    <a:pt x="649477" y="834644"/>
                  </a:lnTo>
                  <a:close/>
                </a:path>
                <a:path w="820420" h="1066800">
                  <a:moveTo>
                    <a:pt x="620092" y="595122"/>
                  </a:moveTo>
                  <a:lnTo>
                    <a:pt x="432180" y="595122"/>
                  </a:lnTo>
                  <a:lnTo>
                    <a:pt x="412368" y="622300"/>
                  </a:lnTo>
                  <a:lnTo>
                    <a:pt x="395096" y="649477"/>
                  </a:lnTo>
                  <a:lnTo>
                    <a:pt x="372871" y="698880"/>
                  </a:lnTo>
                  <a:lnTo>
                    <a:pt x="367918" y="711200"/>
                  </a:lnTo>
                  <a:lnTo>
                    <a:pt x="367918" y="723519"/>
                  </a:lnTo>
                  <a:lnTo>
                    <a:pt x="372871" y="723519"/>
                  </a:lnTo>
                  <a:lnTo>
                    <a:pt x="382777" y="738377"/>
                  </a:lnTo>
                  <a:lnTo>
                    <a:pt x="392683" y="745744"/>
                  </a:lnTo>
                  <a:lnTo>
                    <a:pt x="412368" y="767969"/>
                  </a:lnTo>
                  <a:lnTo>
                    <a:pt x="424814" y="777875"/>
                  </a:lnTo>
                  <a:lnTo>
                    <a:pt x="439546" y="787780"/>
                  </a:lnTo>
                  <a:lnTo>
                    <a:pt x="451992" y="795147"/>
                  </a:lnTo>
                  <a:lnTo>
                    <a:pt x="464311" y="797687"/>
                  </a:lnTo>
                  <a:lnTo>
                    <a:pt x="474217" y="797687"/>
                  </a:lnTo>
                  <a:lnTo>
                    <a:pt x="488950" y="802513"/>
                  </a:lnTo>
                  <a:lnTo>
                    <a:pt x="523493" y="834644"/>
                  </a:lnTo>
                  <a:lnTo>
                    <a:pt x="528446" y="837184"/>
                  </a:lnTo>
                  <a:lnTo>
                    <a:pt x="535939" y="834644"/>
                  </a:lnTo>
                  <a:lnTo>
                    <a:pt x="649477" y="834644"/>
                  </a:lnTo>
                  <a:lnTo>
                    <a:pt x="647064" y="817372"/>
                  </a:lnTo>
                  <a:lnTo>
                    <a:pt x="622300" y="713613"/>
                  </a:lnTo>
                  <a:lnTo>
                    <a:pt x="609980" y="649477"/>
                  </a:lnTo>
                  <a:lnTo>
                    <a:pt x="607567" y="629665"/>
                  </a:lnTo>
                  <a:lnTo>
                    <a:pt x="607567" y="622300"/>
                  </a:lnTo>
                  <a:lnTo>
                    <a:pt x="614933" y="614934"/>
                  </a:lnTo>
                  <a:lnTo>
                    <a:pt x="617346" y="607440"/>
                  </a:lnTo>
                  <a:lnTo>
                    <a:pt x="620092" y="595122"/>
                  </a:lnTo>
                  <a:close/>
                </a:path>
                <a:path w="820420" h="1066800">
                  <a:moveTo>
                    <a:pt x="672972" y="585215"/>
                  </a:moveTo>
                  <a:lnTo>
                    <a:pt x="622300" y="585215"/>
                  </a:lnTo>
                  <a:lnTo>
                    <a:pt x="632205" y="617347"/>
                  </a:lnTo>
                  <a:lnTo>
                    <a:pt x="639571" y="627252"/>
                  </a:lnTo>
                  <a:lnTo>
                    <a:pt x="639571" y="642112"/>
                  </a:lnTo>
                  <a:lnTo>
                    <a:pt x="649477" y="664337"/>
                  </a:lnTo>
                  <a:lnTo>
                    <a:pt x="652017" y="669163"/>
                  </a:lnTo>
                  <a:lnTo>
                    <a:pt x="664336" y="701294"/>
                  </a:lnTo>
                  <a:lnTo>
                    <a:pt x="669289" y="701294"/>
                  </a:lnTo>
                  <a:lnTo>
                    <a:pt x="671702" y="706247"/>
                  </a:lnTo>
                  <a:lnTo>
                    <a:pt x="669289" y="711200"/>
                  </a:lnTo>
                  <a:lnTo>
                    <a:pt x="676655" y="726059"/>
                  </a:lnTo>
                  <a:lnTo>
                    <a:pt x="686561" y="750697"/>
                  </a:lnTo>
                  <a:lnTo>
                    <a:pt x="703833" y="765555"/>
                  </a:lnTo>
                  <a:lnTo>
                    <a:pt x="726058" y="772922"/>
                  </a:lnTo>
                  <a:lnTo>
                    <a:pt x="721105" y="758063"/>
                  </a:lnTo>
                  <a:lnTo>
                    <a:pt x="734694" y="758063"/>
                  </a:lnTo>
                  <a:lnTo>
                    <a:pt x="738377" y="750697"/>
                  </a:lnTo>
                  <a:lnTo>
                    <a:pt x="738377" y="728472"/>
                  </a:lnTo>
                  <a:lnTo>
                    <a:pt x="728471" y="703834"/>
                  </a:lnTo>
                  <a:lnTo>
                    <a:pt x="723645" y="688975"/>
                  </a:lnTo>
                  <a:lnTo>
                    <a:pt x="716152" y="686562"/>
                  </a:lnTo>
                  <a:lnTo>
                    <a:pt x="716152" y="681609"/>
                  </a:lnTo>
                  <a:lnTo>
                    <a:pt x="718692" y="676655"/>
                  </a:lnTo>
                  <a:lnTo>
                    <a:pt x="706246" y="646938"/>
                  </a:lnTo>
                  <a:lnTo>
                    <a:pt x="703833" y="642112"/>
                  </a:lnTo>
                  <a:lnTo>
                    <a:pt x="693927" y="619887"/>
                  </a:lnTo>
                  <a:lnTo>
                    <a:pt x="684021" y="607440"/>
                  </a:lnTo>
                  <a:lnTo>
                    <a:pt x="679195" y="597662"/>
                  </a:lnTo>
                  <a:lnTo>
                    <a:pt x="672972" y="585215"/>
                  </a:lnTo>
                  <a:close/>
                </a:path>
                <a:path w="820420" h="1066800">
                  <a:moveTo>
                    <a:pt x="734694" y="758063"/>
                  </a:moveTo>
                  <a:lnTo>
                    <a:pt x="721105" y="758063"/>
                  </a:lnTo>
                  <a:lnTo>
                    <a:pt x="728471" y="770509"/>
                  </a:lnTo>
                  <a:lnTo>
                    <a:pt x="734694" y="758063"/>
                  </a:lnTo>
                  <a:close/>
                </a:path>
                <a:path w="820420" h="1066800">
                  <a:moveTo>
                    <a:pt x="819911" y="567944"/>
                  </a:moveTo>
                  <a:lnTo>
                    <a:pt x="664336" y="567944"/>
                  </a:lnTo>
                  <a:lnTo>
                    <a:pt x="684021" y="580263"/>
                  </a:lnTo>
                  <a:lnTo>
                    <a:pt x="691514" y="582802"/>
                  </a:lnTo>
                  <a:lnTo>
                    <a:pt x="701420" y="582802"/>
                  </a:lnTo>
                  <a:lnTo>
                    <a:pt x="706246" y="587755"/>
                  </a:lnTo>
                  <a:lnTo>
                    <a:pt x="718692" y="602488"/>
                  </a:lnTo>
                  <a:lnTo>
                    <a:pt x="755650" y="656844"/>
                  </a:lnTo>
                  <a:lnTo>
                    <a:pt x="814958" y="745744"/>
                  </a:lnTo>
                  <a:lnTo>
                    <a:pt x="819911" y="750697"/>
                  </a:lnTo>
                  <a:lnTo>
                    <a:pt x="819911" y="567944"/>
                  </a:lnTo>
                  <a:close/>
                </a:path>
                <a:path w="820420" h="1066800">
                  <a:moveTo>
                    <a:pt x="197611" y="298830"/>
                  </a:moveTo>
                  <a:lnTo>
                    <a:pt x="143255" y="298830"/>
                  </a:lnTo>
                  <a:lnTo>
                    <a:pt x="76580" y="311150"/>
                  </a:lnTo>
                  <a:lnTo>
                    <a:pt x="69087" y="316102"/>
                  </a:lnTo>
                  <a:lnTo>
                    <a:pt x="37083" y="328422"/>
                  </a:lnTo>
                  <a:lnTo>
                    <a:pt x="9905" y="348234"/>
                  </a:lnTo>
                  <a:lnTo>
                    <a:pt x="0" y="365505"/>
                  </a:lnTo>
                  <a:lnTo>
                    <a:pt x="0" y="400050"/>
                  </a:lnTo>
                  <a:lnTo>
                    <a:pt x="34543" y="442087"/>
                  </a:lnTo>
                  <a:lnTo>
                    <a:pt x="51815" y="451865"/>
                  </a:lnTo>
                  <a:lnTo>
                    <a:pt x="56768" y="454405"/>
                  </a:lnTo>
                  <a:lnTo>
                    <a:pt x="64261" y="454405"/>
                  </a:lnTo>
                  <a:lnTo>
                    <a:pt x="69087" y="459359"/>
                  </a:lnTo>
                  <a:lnTo>
                    <a:pt x="74040" y="464312"/>
                  </a:lnTo>
                  <a:lnTo>
                    <a:pt x="78993" y="469138"/>
                  </a:lnTo>
                  <a:lnTo>
                    <a:pt x="86486" y="474090"/>
                  </a:lnTo>
                  <a:lnTo>
                    <a:pt x="96265" y="476630"/>
                  </a:lnTo>
                  <a:lnTo>
                    <a:pt x="103758" y="476630"/>
                  </a:lnTo>
                  <a:lnTo>
                    <a:pt x="113664" y="481584"/>
                  </a:lnTo>
                  <a:lnTo>
                    <a:pt x="121030" y="486537"/>
                  </a:lnTo>
                  <a:lnTo>
                    <a:pt x="123443" y="491363"/>
                  </a:lnTo>
                  <a:lnTo>
                    <a:pt x="128396" y="496315"/>
                  </a:lnTo>
                  <a:lnTo>
                    <a:pt x="148208" y="506222"/>
                  </a:lnTo>
                  <a:lnTo>
                    <a:pt x="155575" y="516127"/>
                  </a:lnTo>
                  <a:lnTo>
                    <a:pt x="160527" y="526034"/>
                  </a:lnTo>
                  <a:lnTo>
                    <a:pt x="160527" y="530987"/>
                  </a:lnTo>
                  <a:lnTo>
                    <a:pt x="162940" y="535813"/>
                  </a:lnTo>
                  <a:lnTo>
                    <a:pt x="167893" y="538352"/>
                  </a:lnTo>
                  <a:lnTo>
                    <a:pt x="175386" y="540765"/>
                  </a:lnTo>
                  <a:lnTo>
                    <a:pt x="180339" y="545719"/>
                  </a:lnTo>
                  <a:lnTo>
                    <a:pt x="185165" y="550672"/>
                  </a:lnTo>
                  <a:lnTo>
                    <a:pt x="187705" y="558038"/>
                  </a:lnTo>
                  <a:lnTo>
                    <a:pt x="187705" y="562990"/>
                  </a:lnTo>
                  <a:lnTo>
                    <a:pt x="190118" y="565530"/>
                  </a:lnTo>
                  <a:lnTo>
                    <a:pt x="195071" y="575437"/>
                  </a:lnTo>
                  <a:lnTo>
                    <a:pt x="204977" y="582802"/>
                  </a:lnTo>
                  <a:lnTo>
                    <a:pt x="209930" y="585215"/>
                  </a:lnTo>
                  <a:lnTo>
                    <a:pt x="214883" y="587755"/>
                  </a:lnTo>
                  <a:lnTo>
                    <a:pt x="219836" y="592709"/>
                  </a:lnTo>
                  <a:lnTo>
                    <a:pt x="224789" y="600075"/>
                  </a:lnTo>
                  <a:lnTo>
                    <a:pt x="229615" y="605027"/>
                  </a:lnTo>
                  <a:lnTo>
                    <a:pt x="237108" y="609980"/>
                  </a:lnTo>
                  <a:lnTo>
                    <a:pt x="247014" y="617347"/>
                  </a:lnTo>
                  <a:lnTo>
                    <a:pt x="266700" y="629665"/>
                  </a:lnTo>
                  <a:lnTo>
                    <a:pt x="276605" y="637159"/>
                  </a:lnTo>
                  <a:lnTo>
                    <a:pt x="283971" y="639572"/>
                  </a:lnTo>
                  <a:lnTo>
                    <a:pt x="303783" y="639572"/>
                  </a:lnTo>
                  <a:lnTo>
                    <a:pt x="330961" y="632205"/>
                  </a:lnTo>
                  <a:lnTo>
                    <a:pt x="355600" y="622300"/>
                  </a:lnTo>
                  <a:lnTo>
                    <a:pt x="377825" y="612394"/>
                  </a:lnTo>
                  <a:lnTo>
                    <a:pt x="409955" y="600075"/>
                  </a:lnTo>
                  <a:lnTo>
                    <a:pt x="432180" y="595122"/>
                  </a:lnTo>
                  <a:lnTo>
                    <a:pt x="620092" y="595122"/>
                  </a:lnTo>
                  <a:lnTo>
                    <a:pt x="622300" y="585215"/>
                  </a:lnTo>
                  <a:lnTo>
                    <a:pt x="672972" y="585215"/>
                  </a:lnTo>
                  <a:lnTo>
                    <a:pt x="664336" y="567944"/>
                  </a:lnTo>
                  <a:lnTo>
                    <a:pt x="819911" y="567944"/>
                  </a:lnTo>
                  <a:lnTo>
                    <a:pt x="819911" y="464312"/>
                  </a:lnTo>
                  <a:lnTo>
                    <a:pt x="563117" y="464312"/>
                  </a:lnTo>
                  <a:lnTo>
                    <a:pt x="535939" y="444500"/>
                  </a:lnTo>
                  <a:lnTo>
                    <a:pt x="501268" y="417322"/>
                  </a:lnTo>
                  <a:lnTo>
                    <a:pt x="459358" y="387730"/>
                  </a:lnTo>
                  <a:lnTo>
                    <a:pt x="414908" y="362965"/>
                  </a:lnTo>
                  <a:lnTo>
                    <a:pt x="360552" y="335788"/>
                  </a:lnTo>
                  <a:lnTo>
                    <a:pt x="306196" y="316102"/>
                  </a:lnTo>
                  <a:lnTo>
                    <a:pt x="251840" y="303784"/>
                  </a:lnTo>
                  <a:lnTo>
                    <a:pt x="197611" y="298830"/>
                  </a:lnTo>
                  <a:close/>
                </a:path>
                <a:path w="820420" h="1066800">
                  <a:moveTo>
                    <a:pt x="592708" y="414909"/>
                  </a:moveTo>
                  <a:lnTo>
                    <a:pt x="587755" y="417322"/>
                  </a:lnTo>
                  <a:lnTo>
                    <a:pt x="572896" y="417322"/>
                  </a:lnTo>
                  <a:lnTo>
                    <a:pt x="572896" y="419862"/>
                  </a:lnTo>
                  <a:lnTo>
                    <a:pt x="570483" y="419862"/>
                  </a:lnTo>
                  <a:lnTo>
                    <a:pt x="570483" y="422275"/>
                  </a:lnTo>
                  <a:lnTo>
                    <a:pt x="572896" y="424688"/>
                  </a:lnTo>
                  <a:lnTo>
                    <a:pt x="568070" y="424688"/>
                  </a:lnTo>
                  <a:lnTo>
                    <a:pt x="563117" y="427227"/>
                  </a:lnTo>
                  <a:lnTo>
                    <a:pt x="560577" y="432180"/>
                  </a:lnTo>
                  <a:lnTo>
                    <a:pt x="560577" y="437134"/>
                  </a:lnTo>
                  <a:lnTo>
                    <a:pt x="563117" y="442087"/>
                  </a:lnTo>
                  <a:lnTo>
                    <a:pt x="565530" y="446913"/>
                  </a:lnTo>
                  <a:lnTo>
                    <a:pt x="565530" y="461772"/>
                  </a:lnTo>
                  <a:lnTo>
                    <a:pt x="563117" y="464312"/>
                  </a:lnTo>
                  <a:lnTo>
                    <a:pt x="819911" y="464312"/>
                  </a:lnTo>
                  <a:lnTo>
                    <a:pt x="819911" y="442087"/>
                  </a:lnTo>
                  <a:lnTo>
                    <a:pt x="614933" y="442087"/>
                  </a:lnTo>
                  <a:lnTo>
                    <a:pt x="605027" y="432180"/>
                  </a:lnTo>
                  <a:lnTo>
                    <a:pt x="605027" y="422275"/>
                  </a:lnTo>
                  <a:lnTo>
                    <a:pt x="602614" y="419862"/>
                  </a:lnTo>
                  <a:lnTo>
                    <a:pt x="597661" y="417322"/>
                  </a:lnTo>
                  <a:lnTo>
                    <a:pt x="592708" y="414909"/>
                  </a:lnTo>
                  <a:close/>
                </a:path>
                <a:path w="820420" h="1066800">
                  <a:moveTo>
                    <a:pt x="819911" y="0"/>
                  </a:moveTo>
                  <a:lnTo>
                    <a:pt x="787780" y="24637"/>
                  </a:lnTo>
                  <a:lnTo>
                    <a:pt x="750823" y="61722"/>
                  </a:lnTo>
                  <a:lnTo>
                    <a:pt x="716152" y="106172"/>
                  </a:lnTo>
                  <a:lnTo>
                    <a:pt x="688975" y="153162"/>
                  </a:lnTo>
                  <a:lnTo>
                    <a:pt x="666750" y="204977"/>
                  </a:lnTo>
                  <a:lnTo>
                    <a:pt x="647064" y="264287"/>
                  </a:lnTo>
                  <a:lnTo>
                    <a:pt x="634745" y="313563"/>
                  </a:lnTo>
                  <a:lnTo>
                    <a:pt x="627252" y="362965"/>
                  </a:lnTo>
                  <a:lnTo>
                    <a:pt x="622300" y="407415"/>
                  </a:lnTo>
                  <a:lnTo>
                    <a:pt x="619886" y="439547"/>
                  </a:lnTo>
                  <a:lnTo>
                    <a:pt x="614933" y="442087"/>
                  </a:lnTo>
                  <a:lnTo>
                    <a:pt x="819911" y="442087"/>
                  </a:lnTo>
                  <a:lnTo>
                    <a:pt x="819911" y="439547"/>
                  </a:lnTo>
                  <a:lnTo>
                    <a:pt x="802639" y="437134"/>
                  </a:lnTo>
                  <a:lnTo>
                    <a:pt x="819911" y="427227"/>
                  </a:lnTo>
                  <a:lnTo>
                    <a:pt x="819911" y="0"/>
                  </a:lnTo>
                  <a:close/>
                </a:path>
                <a:path w="820420" h="1066800">
                  <a:moveTo>
                    <a:pt x="577850" y="414909"/>
                  </a:moveTo>
                  <a:lnTo>
                    <a:pt x="575436" y="417322"/>
                  </a:lnTo>
                  <a:lnTo>
                    <a:pt x="582802" y="417322"/>
                  </a:lnTo>
                  <a:lnTo>
                    <a:pt x="577850" y="414909"/>
                  </a:lnTo>
                  <a:close/>
                </a:path>
                <a:path w="820420" h="1066800">
                  <a:moveTo>
                    <a:pt x="587755" y="414909"/>
                  </a:moveTo>
                  <a:lnTo>
                    <a:pt x="585342" y="414909"/>
                  </a:lnTo>
                  <a:lnTo>
                    <a:pt x="582802" y="417322"/>
                  </a:lnTo>
                  <a:lnTo>
                    <a:pt x="587755" y="417322"/>
                  </a:lnTo>
                  <a:lnTo>
                    <a:pt x="587755" y="414909"/>
                  </a:lnTo>
                  <a:close/>
                </a:path>
              </a:pathLst>
            </a:custGeom>
            <a:solidFill>
              <a:srgbClr val="E4E3E2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2498217" y="1976069"/>
            <a:ext cx="42373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5" dirty="0">
                <a:solidFill>
                  <a:srgbClr val="1D1D1D"/>
                </a:solidFill>
                <a:latin typeface="Gabriola"/>
                <a:cs typeface="Gabriola"/>
              </a:rPr>
              <a:t>THANK</a:t>
            </a:r>
            <a:r>
              <a:rPr sz="8000" b="0" spc="-65" dirty="0">
                <a:solidFill>
                  <a:srgbClr val="1D1D1D"/>
                </a:solidFill>
                <a:latin typeface="Gabriola"/>
                <a:cs typeface="Gabriola"/>
              </a:rPr>
              <a:t> </a:t>
            </a:r>
            <a:r>
              <a:rPr sz="8000" b="0" dirty="0">
                <a:solidFill>
                  <a:srgbClr val="1D1D1D"/>
                </a:solidFill>
                <a:latin typeface="Gabriola"/>
                <a:cs typeface="Gabriola"/>
              </a:rPr>
              <a:t>YOU</a:t>
            </a:r>
            <a:endParaRPr sz="80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3134" y="1342390"/>
            <a:ext cx="18243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08685" algn="l"/>
              </a:tabLst>
            </a:pPr>
            <a:r>
              <a:rPr sz="2800" spc="-5" dirty="0">
                <a:latin typeface="Arial"/>
                <a:cs typeface="Arial"/>
              </a:rPr>
              <a:t>The	</a:t>
            </a:r>
            <a:r>
              <a:rPr sz="2800" dirty="0">
                <a:latin typeface="Arial"/>
                <a:cs typeface="Arial"/>
              </a:rPr>
              <a:t>loop  </a:t>
            </a:r>
            <a:r>
              <a:rPr sz="2800" spc="-5" dirty="0">
                <a:latin typeface="Arial"/>
                <a:cs typeface="Arial"/>
              </a:rPr>
              <a:t>allow a  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ions  </a:t>
            </a:r>
            <a:r>
              <a:rPr sz="2800" dirty="0">
                <a:latin typeface="Arial"/>
                <a:cs typeface="Arial"/>
              </a:rPr>
              <a:t>performed  until</a:t>
            </a:r>
            <a:r>
              <a:rPr sz="2800" spc="-5" dirty="0">
                <a:latin typeface="Arial"/>
                <a:cs typeface="Arial"/>
              </a:rPr>
              <a:t> 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2289" y="1342390"/>
            <a:ext cx="17919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indent="254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ts  set</a:t>
            </a:r>
            <a:r>
              <a:rPr sz="2800" spc="3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111760" marR="5080" indent="423545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ly  </a:t>
            </a:r>
            <a:r>
              <a:rPr sz="2800" dirty="0">
                <a:latin typeface="Arial"/>
                <a:cs typeface="Arial"/>
              </a:rPr>
              <a:t>certain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134" y="3476625"/>
            <a:ext cx="362331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1791335" algn="l"/>
                <a:tab pos="2188845" algn="l"/>
                <a:tab pos="2310765" algn="l"/>
                <a:tab pos="2400935" algn="l"/>
                <a:tab pos="3114040" algn="l"/>
                <a:tab pos="3312160" algn="l"/>
              </a:tabLst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			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lfill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. 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wi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  general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of a </a:t>
            </a:r>
            <a:r>
              <a:rPr sz="2800" dirty="0">
                <a:latin typeface="Arial"/>
                <a:cs typeface="Arial"/>
              </a:rPr>
              <a:t>loop 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mo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	of  </a:t>
            </a:r>
            <a:r>
              <a:rPr sz="2800" spc="-5" dirty="0">
                <a:latin typeface="Arial"/>
                <a:cs typeface="Arial"/>
              </a:rPr>
              <a:t>the	</a:t>
            </a:r>
            <a:r>
              <a:rPr sz="2800" dirty="0">
                <a:latin typeface="Arial"/>
                <a:cs typeface="Arial"/>
              </a:rPr>
              <a:t>programming  languages: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9263" y="280415"/>
            <a:ext cx="7955280" cy="6282055"/>
            <a:chOff x="969263" y="280415"/>
            <a:chExt cx="7955280" cy="6282055"/>
          </a:xfrm>
        </p:grpSpPr>
        <p:sp>
          <p:nvSpPr>
            <p:cNvPr id="6" name="object 6"/>
            <p:cNvSpPr/>
            <p:nvPr/>
          </p:nvSpPr>
          <p:spPr>
            <a:xfrm>
              <a:off x="5257799" y="1142999"/>
              <a:ext cx="3657600" cy="541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3228" y="1138427"/>
              <a:ext cx="3667125" cy="5419725"/>
            </a:xfrm>
            <a:custGeom>
              <a:avLst/>
              <a:gdLst/>
              <a:ahLst/>
              <a:cxnLst/>
              <a:rect l="l" t="t" r="r" b="b"/>
              <a:pathLst>
                <a:path w="3667125" h="5419725">
                  <a:moveTo>
                    <a:pt x="0" y="5419344"/>
                  </a:moveTo>
                  <a:lnTo>
                    <a:pt x="3666744" y="5419344"/>
                  </a:lnTo>
                  <a:lnTo>
                    <a:pt x="3666744" y="0"/>
                  </a:lnTo>
                  <a:lnTo>
                    <a:pt x="0" y="0"/>
                  </a:lnTo>
                  <a:lnTo>
                    <a:pt x="0" y="54193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263" y="280415"/>
              <a:ext cx="5143500" cy="1008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9418" y="38074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840" algn="l"/>
              </a:tabLst>
            </a:pPr>
            <a:r>
              <a:rPr sz="3600" b="0" u="heavy" dirty="0">
                <a:solidFill>
                  <a:srgbClr val="2A373C"/>
                </a:solidFill>
                <a:uFill>
                  <a:solidFill>
                    <a:srgbClr val="2A373C"/>
                  </a:solidFill>
                </a:uFill>
                <a:latin typeface="Book Antiqua"/>
                <a:cs typeface="Book Antiqua"/>
              </a:rPr>
              <a:t>LOOP	</a:t>
            </a:r>
            <a:r>
              <a:rPr sz="3600" b="0" u="heavy" spc="-5" dirty="0">
                <a:solidFill>
                  <a:srgbClr val="2A373C"/>
                </a:solidFill>
                <a:uFill>
                  <a:solidFill>
                    <a:srgbClr val="2A373C"/>
                  </a:solidFill>
                </a:uFill>
                <a:latin typeface="Book Antiqua"/>
                <a:cs typeface="Book Antiqua"/>
              </a:rPr>
              <a:t>STATEMENTS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3583" y="900683"/>
            <a:ext cx="4594860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328" y="316991"/>
            <a:ext cx="5554980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42924"/>
            <a:ext cx="4856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PARTS OF A</a:t>
            </a:r>
            <a:r>
              <a:rPr sz="4300" b="0" u="heavy" spc="-4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 </a:t>
            </a:r>
            <a:r>
              <a:rPr sz="4300" b="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LOOP</a:t>
            </a:r>
            <a:endParaRPr sz="43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988" y="1057655"/>
            <a:ext cx="4899660" cy="102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6689" y="1549349"/>
            <a:ext cx="7075805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2A373C"/>
              </a:buClr>
              <a:buSzPct val="118750"/>
              <a:buFont typeface="Arial"/>
              <a:buChar char="•"/>
              <a:tabLst>
                <a:tab pos="295910" algn="l"/>
                <a:tab pos="296545" algn="l"/>
                <a:tab pos="2190750" algn="l"/>
                <a:tab pos="4344035" algn="l"/>
                <a:tab pos="5923280" algn="l"/>
                <a:tab pos="6484620" algn="l"/>
              </a:tabLst>
            </a:pPr>
            <a:r>
              <a:rPr sz="2400" b="1" dirty="0">
                <a:solidFill>
                  <a:srgbClr val="313543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313543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13543"/>
                </a:solidFill>
                <a:latin typeface="Arial"/>
                <a:cs typeface="Arial"/>
              </a:rPr>
              <a:t>itia</a:t>
            </a:r>
            <a:r>
              <a:rPr sz="2400" b="1" spc="-15" dirty="0">
                <a:solidFill>
                  <a:srgbClr val="313543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313543"/>
                </a:solidFill>
                <a:latin typeface="Arial"/>
                <a:cs typeface="Arial"/>
              </a:rPr>
              <a:t>iza</a:t>
            </a:r>
            <a:r>
              <a:rPr sz="2400" b="1" spc="-10" dirty="0">
                <a:solidFill>
                  <a:srgbClr val="313543"/>
                </a:solidFill>
                <a:latin typeface="Arial"/>
                <a:cs typeface="Arial"/>
              </a:rPr>
              <a:t>ti</a:t>
            </a:r>
            <a:r>
              <a:rPr sz="2400" b="1" dirty="0">
                <a:solidFill>
                  <a:srgbClr val="313543"/>
                </a:solidFill>
                <a:latin typeface="Arial"/>
                <a:cs typeface="Arial"/>
              </a:rPr>
              <a:t>on	E</a:t>
            </a:r>
            <a:r>
              <a:rPr sz="2400" b="1" spc="-10" dirty="0">
                <a:solidFill>
                  <a:srgbClr val="313543"/>
                </a:solidFill>
                <a:latin typeface="Arial"/>
                <a:cs typeface="Arial"/>
              </a:rPr>
              <a:t>x</a:t>
            </a:r>
            <a:r>
              <a:rPr sz="2400" b="1" dirty="0">
                <a:solidFill>
                  <a:srgbClr val="313543"/>
                </a:solidFill>
                <a:latin typeface="Arial"/>
                <a:cs typeface="Arial"/>
              </a:rPr>
              <a:t>pression(s)	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313543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ti</a:t>
            </a:r>
            <a:r>
              <a:rPr sz="2400" spc="5" dirty="0">
                <a:solidFill>
                  <a:srgbClr val="313543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lize(s)	t</a:t>
            </a:r>
            <a:r>
              <a:rPr sz="2400" spc="-15" dirty="0">
                <a:solidFill>
                  <a:srgbClr val="313543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e	l</a:t>
            </a:r>
            <a:r>
              <a:rPr sz="2400" spc="-10" dirty="0">
                <a:solidFill>
                  <a:srgbClr val="313543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op</a:t>
            </a:r>
            <a:endParaRPr sz="2400">
              <a:latin typeface="Arial"/>
              <a:cs typeface="Arial"/>
            </a:endParaRPr>
          </a:p>
          <a:p>
            <a:pPr marL="29591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variables in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beginning of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the</a:t>
            </a:r>
            <a:r>
              <a:rPr sz="2400" spc="75" dirty="0">
                <a:solidFill>
                  <a:srgbClr val="3135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  <a:p>
            <a:pPr marL="295910" marR="5080" indent="-283845" algn="just">
              <a:lnSpc>
                <a:spcPct val="100000"/>
              </a:lnSpc>
              <a:spcBef>
                <a:spcPts val="600"/>
              </a:spcBef>
              <a:buClr>
                <a:srgbClr val="2A373C"/>
              </a:buClr>
              <a:buSzPct val="118750"/>
              <a:buFont typeface="Arial"/>
              <a:buChar char="•"/>
              <a:tabLst>
                <a:tab pos="296545" algn="l"/>
              </a:tabLst>
            </a:pPr>
            <a:r>
              <a:rPr sz="2400" b="1" spc="-50" dirty="0">
                <a:solidFill>
                  <a:srgbClr val="313543"/>
                </a:solidFill>
                <a:latin typeface="Arial"/>
                <a:cs typeface="Arial"/>
              </a:rPr>
              <a:t>Test </a:t>
            </a:r>
            <a:r>
              <a:rPr sz="2400" b="1" dirty="0">
                <a:solidFill>
                  <a:srgbClr val="313543"/>
                </a:solidFill>
                <a:latin typeface="Arial"/>
                <a:cs typeface="Arial"/>
              </a:rPr>
              <a:t>Expression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decides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whether the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loop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will </a:t>
            </a:r>
            <a:r>
              <a:rPr sz="2400" spc="-10" dirty="0">
                <a:solidFill>
                  <a:srgbClr val="313543"/>
                </a:solidFill>
                <a:latin typeface="Arial"/>
                <a:cs typeface="Arial"/>
              </a:rPr>
              <a:t>be 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executed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(if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test expression is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true)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or not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(if test 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expression is</a:t>
            </a:r>
            <a:r>
              <a:rPr sz="2400" spc="35" dirty="0">
                <a:solidFill>
                  <a:srgbClr val="3135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false).</a:t>
            </a:r>
            <a:endParaRPr sz="2400">
              <a:latin typeface="Arial"/>
              <a:cs typeface="Arial"/>
            </a:endParaRPr>
          </a:p>
          <a:p>
            <a:pPr marL="295910" marR="7620" indent="-283845" algn="just">
              <a:lnSpc>
                <a:spcPct val="100000"/>
              </a:lnSpc>
              <a:spcBef>
                <a:spcPts val="600"/>
              </a:spcBef>
              <a:buClr>
                <a:srgbClr val="2A373C"/>
              </a:buClr>
              <a:buSzPct val="118750"/>
              <a:buFont typeface="Arial"/>
              <a:buChar char="•"/>
              <a:tabLst>
                <a:tab pos="296545" algn="l"/>
              </a:tabLst>
            </a:pPr>
            <a:r>
              <a:rPr sz="2400" b="1" spc="-5" dirty="0">
                <a:solidFill>
                  <a:srgbClr val="313543"/>
                </a:solidFill>
                <a:latin typeface="Arial"/>
                <a:cs typeface="Arial"/>
              </a:rPr>
              <a:t>Update Expression(s)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update(s)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values of  loop variables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after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every iteration of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the</a:t>
            </a:r>
            <a:r>
              <a:rPr sz="2400" spc="65" dirty="0">
                <a:solidFill>
                  <a:srgbClr val="3135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  <a:p>
            <a:pPr marL="295910" marR="6985" indent="-283845" algn="just">
              <a:lnSpc>
                <a:spcPct val="100000"/>
              </a:lnSpc>
              <a:spcBef>
                <a:spcPts val="600"/>
              </a:spcBef>
              <a:buClr>
                <a:srgbClr val="2A373C"/>
              </a:buClr>
              <a:buSzPct val="118750"/>
              <a:buFont typeface="Arial"/>
              <a:buChar char="•"/>
              <a:tabLst>
                <a:tab pos="296545" algn="l"/>
              </a:tabLst>
            </a:pPr>
            <a:r>
              <a:rPr sz="2400" b="1" spc="-5" dirty="0">
                <a:solidFill>
                  <a:srgbClr val="313543"/>
                </a:solidFill>
                <a:latin typeface="Arial"/>
                <a:cs typeface="Arial"/>
              </a:rPr>
              <a:t>The Body-of-the-Loop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contains </a:t>
            </a:r>
            <a:r>
              <a:rPr sz="2400" dirty="0">
                <a:solidFill>
                  <a:srgbClr val="313543"/>
                </a:solidFill>
                <a:latin typeface="Arial"/>
                <a:cs typeface="Arial"/>
              </a:rPr>
              <a:t>statements to </a:t>
            </a:r>
            <a:r>
              <a:rPr sz="2400" spc="-10" dirty="0">
                <a:solidFill>
                  <a:srgbClr val="313543"/>
                </a:solidFill>
                <a:latin typeface="Arial"/>
                <a:cs typeface="Arial"/>
              </a:rPr>
              <a:t>be  </a:t>
            </a:r>
            <a:r>
              <a:rPr sz="2400" spc="-5" dirty="0">
                <a:solidFill>
                  <a:srgbClr val="313543"/>
                </a:solidFill>
                <a:latin typeface="Arial"/>
                <a:cs typeface="Arial"/>
              </a:rPr>
              <a:t>executed</a:t>
            </a:r>
            <a:r>
              <a:rPr sz="2400" spc="20" dirty="0">
                <a:solidFill>
                  <a:srgbClr val="313543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13543"/>
                </a:solidFill>
                <a:latin typeface="Arial"/>
                <a:cs typeface="Arial"/>
              </a:rPr>
              <a:t>repeatedly</a:t>
            </a:r>
            <a:r>
              <a:rPr sz="2400" spc="-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928" y="195071"/>
            <a:ext cx="5186172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194" y="321055"/>
            <a:ext cx="44881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TYPES </a:t>
            </a:r>
            <a:r>
              <a:rPr sz="4300" b="0" u="heavy" spc="-10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OF</a:t>
            </a:r>
            <a:r>
              <a:rPr sz="4300" b="0" u="heavy" spc="-5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 </a:t>
            </a:r>
            <a:r>
              <a:rPr sz="4300" b="0" u="heavy" spc="-5" dirty="0">
                <a:solidFill>
                  <a:srgbClr val="313543"/>
                </a:solidFill>
                <a:uFill>
                  <a:solidFill>
                    <a:srgbClr val="313543"/>
                  </a:solidFill>
                </a:uFill>
                <a:latin typeface="Book Antiqua"/>
                <a:cs typeface="Book Antiqua"/>
              </a:rPr>
              <a:t>LOOPS</a:t>
            </a:r>
            <a:endParaRPr sz="43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7675" y="935736"/>
            <a:ext cx="7538084" cy="5756275"/>
            <a:chOff x="1217675" y="935736"/>
            <a:chExt cx="7538084" cy="5756275"/>
          </a:xfrm>
        </p:grpSpPr>
        <p:sp>
          <p:nvSpPr>
            <p:cNvPr id="5" name="object 5"/>
            <p:cNvSpPr/>
            <p:nvPr/>
          </p:nvSpPr>
          <p:spPr>
            <a:xfrm>
              <a:off x="1275587" y="935736"/>
              <a:ext cx="4530852" cy="102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7675" y="2089403"/>
              <a:ext cx="7537704" cy="4602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88414" y="2133600"/>
            <a:ext cx="7391400" cy="445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3652" y="2128837"/>
          <a:ext cx="7391400" cy="4457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001"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Book Antiqua"/>
                          <a:cs typeface="Book Antiqua"/>
                        </a:rPr>
                        <a:t>Loop</a:t>
                      </a:r>
                      <a:r>
                        <a:rPr sz="1800" spc="-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Type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Book Antiqua"/>
                          <a:cs typeface="Book Antiqua"/>
                        </a:rPr>
                        <a:t>Description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14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</a:rPr>
                        <a:t>while</a:t>
                      </a:r>
                      <a:r>
                        <a:rPr sz="1800" u="heavy" spc="-10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</a:rPr>
                        <a:t>loop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3019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46990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Book Antiqua"/>
                          <a:cs typeface="Book Antiqua"/>
                        </a:rPr>
                        <a:t>Repeats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 statement or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group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of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statements until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 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given condition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is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true.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It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tests the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condition 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before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executing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loop</a:t>
                      </a:r>
                      <a:r>
                        <a:rPr sz="1800" spc="2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body.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0480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2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</a:rPr>
                        <a:t>for</a:t>
                      </a:r>
                      <a:r>
                        <a:rPr sz="1800" u="heavy" spc="-5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</a:rPr>
                        <a:t>loop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243840">
                        <a:lnSpc>
                          <a:spcPct val="1002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Book Antiqua"/>
                          <a:cs typeface="Book Antiqua"/>
                        </a:rPr>
                        <a:t>Execute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sequence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of statements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multiple times  and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abbreviates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code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that manages the loop 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variable.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0480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4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  <a:hlinkClick r:id="rId6"/>
                        </a:rPr>
                        <a:t>do...while</a:t>
                      </a:r>
                      <a:r>
                        <a:rPr sz="1800" u="heavy" spc="-30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  <a:hlinkClick r:id="rId6"/>
                        </a:rPr>
                        <a:t> </a:t>
                      </a: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  <a:hlinkClick r:id="rId6"/>
                        </a:rPr>
                        <a:t>loop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Book Antiqua"/>
                          <a:cs typeface="Book Antiqua"/>
                        </a:rPr>
                        <a:t>Like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 while statement,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except that it tests</a:t>
                      </a:r>
                      <a:r>
                        <a:rPr sz="1800" spc="-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the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Book Antiqua"/>
                          <a:cs typeface="Book Antiqua"/>
                        </a:rPr>
                        <a:t>condition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at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end of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loop</a:t>
                      </a:r>
                      <a:r>
                        <a:rPr sz="1800" spc="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body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1750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14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u="heavy" spc="-5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  <a:hlinkClick r:id="rId7"/>
                        </a:rPr>
                        <a:t>nested</a:t>
                      </a:r>
                      <a:r>
                        <a:rPr sz="1800" u="heavy" spc="-10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  <a:hlinkClick r:id="rId7"/>
                        </a:rPr>
                        <a:t> </a:t>
                      </a:r>
                      <a:r>
                        <a:rPr sz="1800" u="heavy" dirty="0">
                          <a:solidFill>
                            <a:srgbClr val="2A363B"/>
                          </a:solidFill>
                          <a:uFill>
                            <a:solidFill>
                              <a:srgbClr val="2A363B"/>
                            </a:solidFill>
                          </a:uFill>
                          <a:latin typeface="Book Antiqua"/>
                          <a:cs typeface="Book Antiqua"/>
                          <a:hlinkClick r:id="rId7"/>
                        </a:rPr>
                        <a:t>loops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161290">
                        <a:lnSpc>
                          <a:spcPct val="1006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Book Antiqua"/>
                          <a:cs typeface="Book Antiqua"/>
                        </a:rPr>
                        <a:t>You can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use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one or more loop inside any</a:t>
                      </a:r>
                      <a:r>
                        <a:rPr sz="18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dirty="0">
                          <a:latin typeface="Book Antiqua"/>
                          <a:cs typeface="Book Antiqua"/>
                        </a:rPr>
                        <a:t>another  while, for or do..while</a:t>
                      </a:r>
                      <a:r>
                        <a:rPr sz="1800" spc="-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800" spc="-5" dirty="0">
                          <a:latin typeface="Book Antiqua"/>
                          <a:cs typeface="Book Antiqua"/>
                        </a:rPr>
                        <a:t>loop.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T="30480" marB="0">
                    <a:lnL w="9525">
                      <a:solidFill>
                        <a:srgbClr val="8BACAD"/>
                      </a:solidFill>
                      <a:prstDash val="solid"/>
                    </a:lnL>
                    <a:lnR w="9525">
                      <a:solidFill>
                        <a:srgbClr val="8BACAD"/>
                      </a:solidFill>
                      <a:prstDash val="solid"/>
                    </a:lnR>
                    <a:lnT w="9525">
                      <a:solidFill>
                        <a:srgbClr val="8BACAD"/>
                      </a:solidFill>
                      <a:prstDash val="solid"/>
                    </a:lnT>
                    <a:lnB w="9525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17497" y="1209293"/>
            <a:ext cx="7312659" cy="69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  <a:tabLst>
                <a:tab pos="920750" algn="l"/>
                <a:tab pos="3068320" algn="l"/>
                <a:tab pos="4605020" algn="l"/>
                <a:tab pos="6049645" algn="l"/>
              </a:tabLst>
            </a:pPr>
            <a:r>
              <a:rPr sz="2200" spc="-5" dirty="0">
                <a:latin typeface="Verdana"/>
                <a:cs typeface="Verdana"/>
              </a:rPr>
              <a:t>C++	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spc="5" dirty="0">
                <a:latin typeface="Verdana"/>
                <a:cs typeface="Verdana"/>
              </a:rPr>
              <a:t>og</a:t>
            </a:r>
            <a:r>
              <a:rPr sz="2200" spc="-45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amm</a:t>
            </a:r>
            <a:r>
              <a:rPr sz="2200" spc="1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ng</a:t>
            </a:r>
            <a:r>
              <a:rPr sz="2200" dirty="0">
                <a:latin typeface="Verdana"/>
                <a:cs typeface="Verdana"/>
              </a:rPr>
              <a:t>	l</a:t>
            </a:r>
            <a:r>
              <a:rPr sz="2200" spc="-5" dirty="0">
                <a:latin typeface="Verdana"/>
                <a:cs typeface="Verdana"/>
              </a:rPr>
              <a:t>anguage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v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f</a:t>
            </a:r>
            <a:r>
              <a:rPr sz="2200" spc="-5" dirty="0">
                <a:latin typeface="Verdana"/>
                <a:cs typeface="Verdana"/>
              </a:rPr>
              <a:t>ol</a:t>
            </a:r>
            <a:r>
              <a:rPr sz="2200" spc="1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ow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ng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20"/>
              </a:lnSpc>
            </a:pPr>
            <a:r>
              <a:rPr sz="2200" spc="-10" dirty="0">
                <a:latin typeface="Verdana"/>
                <a:cs typeface="Verdana"/>
              </a:rPr>
              <a:t>types </a:t>
            </a:r>
            <a:r>
              <a:rPr sz="2200" spc="-5" dirty="0">
                <a:latin typeface="Verdana"/>
                <a:cs typeface="Verdana"/>
              </a:rPr>
              <a:t>of </a:t>
            </a:r>
            <a:r>
              <a:rPr sz="2200" dirty="0">
                <a:latin typeface="Verdana"/>
                <a:cs typeface="Verdana"/>
              </a:rPr>
              <a:t>loop </a:t>
            </a:r>
            <a:r>
              <a:rPr sz="2200" spc="-5" dirty="0">
                <a:latin typeface="Verdana"/>
                <a:cs typeface="Verdana"/>
              </a:rPr>
              <a:t>to handle looping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requirements: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948" y="131063"/>
            <a:ext cx="4137660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254000"/>
            <a:ext cx="3454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4530" algn="l"/>
              </a:tabLst>
            </a:pPr>
            <a:r>
              <a:rPr sz="4200" b="0" u="heavy" dirty="0">
                <a:solidFill>
                  <a:srgbClr val="2A373C"/>
                </a:solidFill>
                <a:uFill>
                  <a:solidFill>
                    <a:srgbClr val="2A373C"/>
                  </a:solidFill>
                </a:uFill>
                <a:latin typeface="Book Antiqua"/>
                <a:cs typeface="Book Antiqua"/>
              </a:rPr>
              <a:t>WHILE	LOOP</a:t>
            </a:r>
            <a:endParaRPr sz="42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4627" y="854963"/>
            <a:ext cx="5244465" cy="3779520"/>
            <a:chOff x="1214627" y="854963"/>
            <a:chExt cx="5244465" cy="3779520"/>
          </a:xfrm>
        </p:grpSpPr>
        <p:sp>
          <p:nvSpPr>
            <p:cNvPr id="5" name="object 5"/>
            <p:cNvSpPr/>
            <p:nvPr/>
          </p:nvSpPr>
          <p:spPr>
            <a:xfrm>
              <a:off x="1427987" y="854963"/>
              <a:ext cx="3497579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9504" y="1455419"/>
              <a:ext cx="3569208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4627" y="2354580"/>
              <a:ext cx="486156" cy="633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5900" y="2339339"/>
              <a:ext cx="3624072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0944" y="3512819"/>
              <a:ext cx="935735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423" y="3954780"/>
              <a:ext cx="1944624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80489" y="1004062"/>
            <a:ext cx="7374255" cy="37750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0"/>
              </a:spcBef>
              <a:buClr>
                <a:srgbClr val="2A373C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syntax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alibri"/>
                <a:cs typeface="Calibri"/>
              </a:rPr>
              <a:t>while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6F2C1C"/>
                </a:solidFill>
                <a:latin typeface="Calibri"/>
                <a:cs typeface="Calibri"/>
              </a:rPr>
              <a:t>loop </a:t>
            </a:r>
            <a:r>
              <a:rPr sz="2400" b="1" spc="-10" dirty="0">
                <a:solidFill>
                  <a:srgbClr val="6F2C1C"/>
                </a:solidFill>
                <a:latin typeface="Calibri"/>
                <a:cs typeface="Calibri"/>
              </a:rPr>
              <a:t>repetition</a:t>
            </a:r>
            <a:r>
              <a:rPr sz="2400" b="1" spc="-25" dirty="0">
                <a:solidFill>
                  <a:srgbClr val="6F2C1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C1C"/>
                </a:solidFill>
                <a:latin typeface="Calibri"/>
                <a:cs typeface="Calibri"/>
              </a:rPr>
              <a:t>condition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759585">
              <a:lnSpc>
                <a:spcPct val="100000"/>
              </a:lnSpc>
              <a:spcBef>
                <a:spcPts val="600"/>
              </a:spcBef>
            </a:pPr>
            <a:r>
              <a:rPr sz="2400" b="1" i="1" spc="-15" dirty="0">
                <a:solidFill>
                  <a:srgbClr val="CCB400"/>
                </a:solidFill>
                <a:latin typeface="Calibri"/>
                <a:cs typeface="Calibri"/>
              </a:rPr>
              <a:t>statement</a:t>
            </a:r>
            <a:endParaRPr sz="2400" dirty="0">
              <a:latin typeface="Calibri"/>
              <a:cs typeface="Calibri"/>
            </a:endParaRPr>
          </a:p>
          <a:p>
            <a:pPr marL="295910" marR="5080" indent="-283845">
              <a:lnSpc>
                <a:spcPct val="100000"/>
              </a:lnSpc>
              <a:spcBef>
                <a:spcPts val="600"/>
              </a:spcBef>
              <a:buClr>
                <a:srgbClr val="2A373C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b="1" dirty="0">
                <a:solidFill>
                  <a:srgbClr val="6F2C1C"/>
                </a:solidFill>
                <a:latin typeface="Calibri"/>
                <a:cs typeface="Calibri"/>
              </a:rPr>
              <a:t>Loop </a:t>
            </a:r>
            <a:r>
              <a:rPr sz="2400" b="1" spc="-10" dirty="0">
                <a:solidFill>
                  <a:srgbClr val="6F2C1C"/>
                </a:solidFill>
                <a:latin typeface="Calibri"/>
                <a:cs typeface="Calibri"/>
              </a:rPr>
              <a:t>repetition </a:t>
            </a:r>
            <a:r>
              <a:rPr sz="2400" b="1" spc="-5" dirty="0">
                <a:solidFill>
                  <a:srgbClr val="6F2C1C"/>
                </a:solidFill>
                <a:latin typeface="Calibri"/>
                <a:cs typeface="Calibri"/>
              </a:rPr>
              <a:t>condition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controls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loop.</a:t>
            </a: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2A373C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i="1" spc="-15" dirty="0">
                <a:solidFill>
                  <a:srgbClr val="CCB400"/>
                </a:solidFill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repeated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long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repetition</a:t>
            </a:r>
            <a:endParaRPr sz="2400" dirty="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C1C"/>
                </a:solidFill>
                <a:latin typeface="Calibri"/>
                <a:cs typeface="Calibri"/>
              </a:rPr>
              <a:t>true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95910" marR="609600" indent="-283845">
              <a:lnSpc>
                <a:spcPct val="100000"/>
              </a:lnSpc>
              <a:spcBef>
                <a:spcPts val="600"/>
              </a:spcBef>
              <a:buClr>
                <a:srgbClr val="2A373C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6F2C1C"/>
                </a:solidFill>
                <a:latin typeface="Calibri"/>
                <a:cs typeface="Calibri"/>
              </a:rPr>
              <a:t>infinite </a:t>
            </a:r>
            <a:r>
              <a:rPr sz="2400" b="1" dirty="0">
                <a:solidFill>
                  <a:srgbClr val="6F2C1C"/>
                </a:solidFill>
                <a:latin typeface="Calibri"/>
                <a:cs typeface="Calibri"/>
              </a:rPr>
              <a:t>loop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loop repetition 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dirty="0">
                <a:latin typeface="Calibri"/>
                <a:cs typeface="Calibri"/>
              </a:rPr>
              <a:t>true.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368" y="271272"/>
            <a:ext cx="5554980" cy="1133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4996" y="389636"/>
            <a:ext cx="4904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Logic of a while</a:t>
            </a:r>
            <a:r>
              <a:rPr sz="4000" b="0" u="heavy" spc="-30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 </a:t>
            </a:r>
            <a:r>
              <a:rPr sz="4000" b="0" u="heavy" spc="-5" dirty="0">
                <a:solidFill>
                  <a:srgbClr val="702C1C"/>
                </a:solidFill>
                <a:uFill>
                  <a:solidFill>
                    <a:srgbClr val="702C1C"/>
                  </a:solidFill>
                </a:uFill>
                <a:latin typeface="Book Antiqua"/>
                <a:cs typeface="Book Antiqua"/>
              </a:rPr>
              <a:t>Loop</a:t>
            </a:r>
            <a:endParaRPr sz="40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4167" y="961644"/>
            <a:ext cx="4945380" cy="3522345"/>
            <a:chOff x="1344167" y="961644"/>
            <a:chExt cx="4945380" cy="3522345"/>
          </a:xfrm>
        </p:grpSpPr>
        <p:sp>
          <p:nvSpPr>
            <p:cNvPr id="5" name="object 5"/>
            <p:cNvSpPr/>
            <p:nvPr/>
          </p:nvSpPr>
          <p:spPr>
            <a:xfrm>
              <a:off x="1344167" y="961644"/>
              <a:ext cx="4945380" cy="96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2567" y="4096511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2567" y="4096511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381000"/>
                  </a:moveTo>
                  <a:lnTo>
                    <a:pt x="1600200" y="381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88664" y="4121861"/>
            <a:ext cx="1594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3420" y="3236214"/>
            <a:ext cx="160020" cy="862330"/>
          </a:xfrm>
          <a:custGeom>
            <a:avLst/>
            <a:gdLst/>
            <a:ahLst/>
            <a:cxnLst/>
            <a:rect l="l" t="t" r="r" b="b"/>
            <a:pathLst>
              <a:path w="160020" h="862329">
                <a:moveTo>
                  <a:pt x="64007" y="765937"/>
                </a:moveTo>
                <a:lnTo>
                  <a:pt x="0" y="765937"/>
                </a:lnTo>
                <a:lnTo>
                  <a:pt x="80009" y="861949"/>
                </a:lnTo>
                <a:lnTo>
                  <a:pt x="146684" y="781938"/>
                </a:lnTo>
                <a:lnTo>
                  <a:pt x="64007" y="781938"/>
                </a:lnTo>
                <a:lnTo>
                  <a:pt x="64007" y="765937"/>
                </a:lnTo>
                <a:close/>
              </a:path>
              <a:path w="160020" h="862329">
                <a:moveTo>
                  <a:pt x="96012" y="0"/>
                </a:moveTo>
                <a:lnTo>
                  <a:pt x="64007" y="0"/>
                </a:lnTo>
                <a:lnTo>
                  <a:pt x="64007" y="781938"/>
                </a:lnTo>
                <a:lnTo>
                  <a:pt x="96012" y="781938"/>
                </a:lnTo>
                <a:lnTo>
                  <a:pt x="96012" y="0"/>
                </a:lnTo>
                <a:close/>
              </a:path>
              <a:path w="160020" h="862329">
                <a:moveTo>
                  <a:pt x="160019" y="765937"/>
                </a:moveTo>
                <a:lnTo>
                  <a:pt x="96012" y="765937"/>
                </a:lnTo>
                <a:lnTo>
                  <a:pt x="96012" y="781938"/>
                </a:lnTo>
                <a:lnTo>
                  <a:pt x="146684" y="781938"/>
                </a:lnTo>
                <a:lnTo>
                  <a:pt x="160019" y="765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3638" y="3436366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2A363B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2A363B"/>
                </a:solidFill>
                <a:latin typeface="Arial"/>
                <a:cs typeface="Arial"/>
              </a:rPr>
              <a:t>ru</a:t>
            </a:r>
            <a:r>
              <a:rPr sz="1800" b="1" dirty="0">
                <a:solidFill>
                  <a:srgbClr val="2A363B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10128" y="1483613"/>
            <a:ext cx="2520315" cy="3851275"/>
            <a:chOff x="3310128" y="1483613"/>
            <a:chExt cx="2520315" cy="3851275"/>
          </a:xfrm>
        </p:grpSpPr>
        <p:sp>
          <p:nvSpPr>
            <p:cNvPr id="12" name="object 12"/>
            <p:cNvSpPr/>
            <p:nvPr/>
          </p:nvSpPr>
          <p:spPr>
            <a:xfrm>
              <a:off x="3310128" y="1483613"/>
              <a:ext cx="2520315" cy="3851275"/>
            </a:xfrm>
            <a:custGeom>
              <a:avLst/>
              <a:gdLst/>
              <a:ahLst/>
              <a:cxnLst/>
              <a:rect l="l" t="t" r="r" b="b"/>
              <a:pathLst>
                <a:path w="2520315" h="3851275">
                  <a:moveTo>
                    <a:pt x="473202" y="2789174"/>
                  </a:moveTo>
                  <a:lnTo>
                    <a:pt x="32004" y="2789174"/>
                  </a:lnTo>
                  <a:lnTo>
                    <a:pt x="32004" y="1235202"/>
                  </a:lnTo>
                  <a:lnTo>
                    <a:pt x="148590" y="1235202"/>
                  </a:lnTo>
                  <a:lnTo>
                    <a:pt x="148590" y="1299210"/>
                  </a:lnTo>
                  <a:lnTo>
                    <a:pt x="225399" y="1235202"/>
                  </a:lnTo>
                  <a:lnTo>
                    <a:pt x="244602" y="1219200"/>
                  </a:lnTo>
                  <a:lnTo>
                    <a:pt x="225399" y="1203198"/>
                  </a:lnTo>
                  <a:lnTo>
                    <a:pt x="148590" y="1139190"/>
                  </a:lnTo>
                  <a:lnTo>
                    <a:pt x="148590" y="1203198"/>
                  </a:lnTo>
                  <a:lnTo>
                    <a:pt x="0" y="1203198"/>
                  </a:lnTo>
                  <a:lnTo>
                    <a:pt x="0" y="2821178"/>
                  </a:lnTo>
                  <a:lnTo>
                    <a:pt x="473202" y="2821178"/>
                  </a:lnTo>
                  <a:lnTo>
                    <a:pt x="473202" y="2805176"/>
                  </a:lnTo>
                  <a:lnTo>
                    <a:pt x="473202" y="2789174"/>
                  </a:lnTo>
                  <a:close/>
                </a:path>
                <a:path w="2520315" h="3851275">
                  <a:moveTo>
                    <a:pt x="1353312" y="589788"/>
                  </a:moveTo>
                  <a:lnTo>
                    <a:pt x="1289304" y="589788"/>
                  </a:lnTo>
                  <a:lnTo>
                    <a:pt x="1289304" y="0"/>
                  </a:lnTo>
                  <a:lnTo>
                    <a:pt x="1257300" y="0"/>
                  </a:lnTo>
                  <a:lnTo>
                    <a:pt x="1257300" y="589788"/>
                  </a:lnTo>
                  <a:lnTo>
                    <a:pt x="1193292" y="589788"/>
                  </a:lnTo>
                  <a:lnTo>
                    <a:pt x="1273302" y="685800"/>
                  </a:lnTo>
                  <a:lnTo>
                    <a:pt x="1339977" y="605790"/>
                  </a:lnTo>
                  <a:lnTo>
                    <a:pt x="1353312" y="589788"/>
                  </a:lnTo>
                  <a:close/>
                </a:path>
                <a:path w="2520315" h="3851275">
                  <a:moveTo>
                    <a:pt x="2520061" y="1244346"/>
                  </a:moveTo>
                  <a:lnTo>
                    <a:pt x="2275459" y="1244346"/>
                  </a:lnTo>
                  <a:lnTo>
                    <a:pt x="2275459" y="1276350"/>
                  </a:lnTo>
                  <a:lnTo>
                    <a:pt x="2488057" y="1276350"/>
                  </a:lnTo>
                  <a:lnTo>
                    <a:pt x="2488057" y="3406521"/>
                  </a:lnTo>
                  <a:lnTo>
                    <a:pt x="1246632" y="3406521"/>
                  </a:lnTo>
                  <a:lnTo>
                    <a:pt x="1246632" y="3755136"/>
                  </a:lnTo>
                  <a:lnTo>
                    <a:pt x="1182624" y="3755136"/>
                  </a:lnTo>
                  <a:lnTo>
                    <a:pt x="1262634" y="3851148"/>
                  </a:lnTo>
                  <a:lnTo>
                    <a:pt x="1329309" y="3771138"/>
                  </a:lnTo>
                  <a:lnTo>
                    <a:pt x="1342644" y="3755136"/>
                  </a:lnTo>
                  <a:lnTo>
                    <a:pt x="1278636" y="3755136"/>
                  </a:lnTo>
                  <a:lnTo>
                    <a:pt x="1278636" y="3438525"/>
                  </a:lnTo>
                  <a:lnTo>
                    <a:pt x="2520061" y="3438525"/>
                  </a:lnTo>
                  <a:lnTo>
                    <a:pt x="2520061" y="3406521"/>
                  </a:lnTo>
                  <a:lnTo>
                    <a:pt x="2520061" y="1276350"/>
                  </a:lnTo>
                  <a:lnTo>
                    <a:pt x="2520061" y="1260348"/>
                  </a:lnTo>
                  <a:lnTo>
                    <a:pt x="2520061" y="12443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3968" y="2168651"/>
              <a:ext cx="2057400" cy="1066800"/>
            </a:xfrm>
            <a:custGeom>
              <a:avLst/>
              <a:gdLst/>
              <a:ahLst/>
              <a:cxnLst/>
              <a:rect l="l" t="t" r="r" b="b"/>
              <a:pathLst>
                <a:path w="2057400" h="1066800">
                  <a:moveTo>
                    <a:pt x="1028700" y="0"/>
                  </a:moveTo>
                  <a:lnTo>
                    <a:pt x="0" y="533400"/>
                  </a:lnTo>
                  <a:lnTo>
                    <a:pt x="1028700" y="1066800"/>
                  </a:lnTo>
                  <a:lnTo>
                    <a:pt x="2057400" y="5334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3968" y="2168651"/>
              <a:ext cx="2057400" cy="1066800"/>
            </a:xfrm>
            <a:custGeom>
              <a:avLst/>
              <a:gdLst/>
              <a:ahLst/>
              <a:cxnLst/>
              <a:rect l="l" t="t" r="r" b="b"/>
              <a:pathLst>
                <a:path w="2057400" h="1066800">
                  <a:moveTo>
                    <a:pt x="0" y="533400"/>
                  </a:moveTo>
                  <a:lnTo>
                    <a:pt x="1028700" y="0"/>
                  </a:lnTo>
                  <a:lnTo>
                    <a:pt x="2057400" y="533400"/>
                  </a:lnTo>
                  <a:lnTo>
                    <a:pt x="1028700" y="10668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15405" y="3374593"/>
            <a:ext cx="5118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2A363B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2A363B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2A363B"/>
                </a:solidFill>
                <a:latin typeface="Arial"/>
                <a:cs typeface="Arial"/>
              </a:rPr>
              <a:t>l</a:t>
            </a:r>
            <a:r>
              <a:rPr sz="1800" b="1" spc="-50" dirty="0">
                <a:solidFill>
                  <a:srgbClr val="2A363B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3397" y="2406141"/>
            <a:ext cx="102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Arial"/>
                <a:cs typeface="Arial"/>
              </a:rPr>
              <a:t>condition  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-95" dirty="0">
                <a:latin typeface="Arial"/>
                <a:cs typeface="Arial"/>
              </a:rPr>
              <a:t>v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55" dirty="0">
                <a:latin typeface="Arial"/>
                <a:cs typeface="Arial"/>
              </a:rPr>
              <a:t>uat</a:t>
            </a:r>
            <a:r>
              <a:rPr sz="1800" b="1" spc="-5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99" y="685800"/>
            <a:ext cx="77724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456" y="134112"/>
            <a:ext cx="3159251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717" y="248158"/>
            <a:ext cx="25253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u="heavy" spc="-5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FOR</a:t>
            </a:r>
            <a:r>
              <a:rPr sz="3900" b="0" u="heavy" spc="-90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 </a:t>
            </a:r>
            <a:r>
              <a:rPr sz="3900" b="0" u="heavy" dirty="0">
                <a:solidFill>
                  <a:srgbClr val="463D38"/>
                </a:solidFill>
                <a:uFill>
                  <a:solidFill>
                    <a:srgbClr val="463D38"/>
                  </a:solidFill>
                </a:uFill>
                <a:latin typeface="Book Antiqua"/>
                <a:cs typeface="Book Antiqua"/>
              </a:rPr>
              <a:t>LOOP</a:t>
            </a:r>
            <a:endParaRPr sz="39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636" y="806195"/>
            <a:ext cx="2564891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1940" y="1220470"/>
            <a:ext cx="7203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Book Antiqua"/>
                <a:cs typeface="Book Antiqua"/>
              </a:rPr>
              <a:t>A </a:t>
            </a:r>
            <a:r>
              <a:rPr sz="3200" i="1" dirty="0">
                <a:solidFill>
                  <a:srgbClr val="2A373C"/>
                </a:solidFill>
                <a:latin typeface="Book Antiqua"/>
                <a:cs typeface="Book Antiqua"/>
              </a:rPr>
              <a:t>for </a:t>
            </a:r>
            <a:r>
              <a:rPr sz="3200" i="1" spc="-5" dirty="0">
                <a:solidFill>
                  <a:srgbClr val="2A373C"/>
                </a:solidFill>
                <a:latin typeface="Book Antiqua"/>
                <a:cs typeface="Book Antiqua"/>
              </a:rPr>
              <a:t>statement </a:t>
            </a:r>
            <a:r>
              <a:rPr sz="3200" spc="-5" dirty="0">
                <a:latin typeface="Book Antiqua"/>
                <a:cs typeface="Book Antiqua"/>
              </a:rPr>
              <a:t>has the </a:t>
            </a:r>
            <a:r>
              <a:rPr sz="3200" dirty="0">
                <a:latin typeface="Book Antiqua"/>
                <a:cs typeface="Book Antiqua"/>
              </a:rPr>
              <a:t>following</a:t>
            </a:r>
            <a:r>
              <a:rPr sz="3200" spc="-10" dirty="0">
                <a:latin typeface="Book Antiqua"/>
                <a:cs typeface="Book Antiqua"/>
              </a:rPr>
              <a:t> syntax: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3498341"/>
            <a:ext cx="77685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ourier New"/>
                <a:cs typeface="Courier New"/>
              </a:rPr>
              <a:t>for </a:t>
            </a:r>
            <a:r>
              <a:rPr sz="2200" b="1" spc="-5" dirty="0">
                <a:latin typeface="Courier New"/>
                <a:cs typeface="Courier New"/>
              </a:rPr>
              <a:t>( </a:t>
            </a:r>
            <a:r>
              <a:rPr sz="2200" b="1" i="1" dirty="0">
                <a:solidFill>
                  <a:srgbClr val="665A00"/>
                </a:solidFill>
                <a:latin typeface="Courier New"/>
                <a:cs typeface="Courier New"/>
              </a:rPr>
              <a:t>initialization </a:t>
            </a:r>
            <a:r>
              <a:rPr sz="2200" b="1" spc="-5" dirty="0">
                <a:latin typeface="Courier New"/>
                <a:cs typeface="Courier New"/>
              </a:rPr>
              <a:t>; </a:t>
            </a:r>
            <a:r>
              <a:rPr sz="2200" b="1" i="1" dirty="0">
                <a:solidFill>
                  <a:srgbClr val="665A00"/>
                </a:solidFill>
                <a:latin typeface="Courier New"/>
                <a:cs typeface="Courier New"/>
              </a:rPr>
              <a:t>condition </a:t>
            </a:r>
            <a:r>
              <a:rPr sz="2200" b="1" spc="-5" dirty="0">
                <a:latin typeface="Courier New"/>
                <a:cs typeface="Courier New"/>
              </a:rPr>
              <a:t>; </a:t>
            </a:r>
            <a:r>
              <a:rPr sz="2200" b="1" i="1" spc="-5" dirty="0">
                <a:solidFill>
                  <a:srgbClr val="665A00"/>
                </a:solidFill>
                <a:latin typeface="Courier New"/>
                <a:cs typeface="Courier New"/>
              </a:rPr>
              <a:t>increment</a:t>
            </a:r>
            <a:r>
              <a:rPr sz="2200" b="1" i="1" spc="114" dirty="0">
                <a:solidFill>
                  <a:srgbClr val="665A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516890">
              <a:lnSpc>
                <a:spcPct val="100000"/>
              </a:lnSpc>
            </a:pPr>
            <a:r>
              <a:rPr sz="2200" b="1" i="1" dirty="0">
                <a:solidFill>
                  <a:srgbClr val="665A00"/>
                </a:solidFill>
                <a:latin typeface="Courier New"/>
                <a:cs typeface="Courier New"/>
              </a:rPr>
              <a:t>statement</a:t>
            </a:r>
            <a:r>
              <a:rPr sz="2200" b="1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4504182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6864" y="2125726"/>
            <a:ext cx="2668270" cy="9556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algn="ctr">
              <a:lnSpc>
                <a:spcPct val="102499"/>
              </a:lnSpc>
              <a:spcBef>
                <a:spcPts val="40"/>
              </a:spcBef>
            </a:pPr>
            <a:r>
              <a:rPr sz="2000" b="1" spc="-30" dirty="0">
                <a:solidFill>
                  <a:srgbClr val="A9432B"/>
                </a:solidFill>
                <a:latin typeface="Arial"/>
                <a:cs typeface="Arial"/>
              </a:rPr>
              <a:t>The</a:t>
            </a:r>
            <a:r>
              <a:rPr sz="2000" b="1" spc="-8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A9432B"/>
                </a:solidFill>
                <a:latin typeface="Courier New"/>
                <a:cs typeface="Courier New"/>
              </a:rPr>
              <a:t>initialization  </a:t>
            </a:r>
            <a:r>
              <a:rPr sz="2000" b="1" spc="-110" dirty="0">
                <a:solidFill>
                  <a:srgbClr val="A9432B"/>
                </a:solidFill>
                <a:latin typeface="Arial"/>
                <a:cs typeface="Arial"/>
              </a:rPr>
              <a:t>is </a:t>
            </a:r>
            <a:r>
              <a:rPr sz="2000" b="1" spc="-70" dirty="0">
                <a:solidFill>
                  <a:srgbClr val="A9432B"/>
                </a:solidFill>
                <a:latin typeface="Arial"/>
                <a:cs typeface="Arial"/>
              </a:rPr>
              <a:t>executed </a:t>
            </a:r>
            <a:r>
              <a:rPr sz="2000" b="1" spc="-80" dirty="0">
                <a:solidFill>
                  <a:srgbClr val="A9432B"/>
                </a:solidFill>
                <a:latin typeface="Arial"/>
                <a:cs typeface="Arial"/>
              </a:rPr>
              <a:t>once  </a:t>
            </a:r>
            <a:r>
              <a:rPr sz="2000" b="1" spc="-70" dirty="0">
                <a:solidFill>
                  <a:srgbClr val="A9432B"/>
                </a:solidFill>
                <a:latin typeface="Arial"/>
                <a:cs typeface="Arial"/>
              </a:rPr>
              <a:t>before the </a:t>
            </a:r>
            <a:r>
              <a:rPr sz="2000" b="1" spc="-105" dirty="0">
                <a:solidFill>
                  <a:srgbClr val="A9432B"/>
                </a:solidFill>
                <a:latin typeface="Arial"/>
                <a:cs typeface="Arial"/>
              </a:rPr>
              <a:t>loop</a:t>
            </a:r>
            <a:r>
              <a:rPr sz="2000" b="1" spc="-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A9432B"/>
                </a:solidFill>
                <a:latin typeface="Arial"/>
                <a:cs typeface="Arial"/>
              </a:rPr>
              <a:t>begins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1502" y="3118992"/>
            <a:ext cx="206375" cy="387350"/>
          </a:xfrm>
          <a:custGeom>
            <a:avLst/>
            <a:gdLst/>
            <a:ahLst/>
            <a:cxnLst/>
            <a:rect l="l" t="t" r="r" b="b"/>
            <a:pathLst>
              <a:path w="206375" h="387350">
                <a:moveTo>
                  <a:pt x="116726" y="303753"/>
                </a:moveTo>
                <a:lnTo>
                  <a:pt x="57277" y="327533"/>
                </a:lnTo>
                <a:lnTo>
                  <a:pt x="167259" y="386969"/>
                </a:lnTo>
                <a:lnTo>
                  <a:pt x="189450" y="318643"/>
                </a:lnTo>
                <a:lnTo>
                  <a:pt x="122682" y="318643"/>
                </a:lnTo>
                <a:lnTo>
                  <a:pt x="116726" y="303753"/>
                </a:lnTo>
                <a:close/>
              </a:path>
              <a:path w="206375" h="387350">
                <a:moveTo>
                  <a:pt x="146461" y="291859"/>
                </a:moveTo>
                <a:lnTo>
                  <a:pt x="116726" y="303753"/>
                </a:lnTo>
                <a:lnTo>
                  <a:pt x="122682" y="318643"/>
                </a:lnTo>
                <a:lnTo>
                  <a:pt x="152400" y="306705"/>
                </a:lnTo>
                <a:lnTo>
                  <a:pt x="146461" y="291859"/>
                </a:lnTo>
                <a:close/>
              </a:path>
              <a:path w="206375" h="387350">
                <a:moveTo>
                  <a:pt x="205867" y="268097"/>
                </a:moveTo>
                <a:lnTo>
                  <a:pt x="146461" y="291859"/>
                </a:lnTo>
                <a:lnTo>
                  <a:pt x="152400" y="306705"/>
                </a:lnTo>
                <a:lnTo>
                  <a:pt x="122682" y="318643"/>
                </a:lnTo>
                <a:lnTo>
                  <a:pt x="189450" y="318643"/>
                </a:lnTo>
                <a:lnTo>
                  <a:pt x="205867" y="268097"/>
                </a:lnTo>
                <a:close/>
              </a:path>
              <a:path w="206375" h="387350">
                <a:moveTo>
                  <a:pt x="29718" y="0"/>
                </a:moveTo>
                <a:lnTo>
                  <a:pt x="0" y="11937"/>
                </a:lnTo>
                <a:lnTo>
                  <a:pt x="116726" y="303753"/>
                </a:lnTo>
                <a:lnTo>
                  <a:pt x="146461" y="291859"/>
                </a:lnTo>
                <a:lnTo>
                  <a:pt x="297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8776" y="2125726"/>
            <a:ext cx="31115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A9432B"/>
                </a:solidFill>
                <a:latin typeface="Arial"/>
                <a:cs typeface="Arial"/>
              </a:rPr>
              <a:t>The </a:t>
            </a:r>
            <a:r>
              <a:rPr sz="2000" b="1" i="1" spc="-5" dirty="0">
                <a:solidFill>
                  <a:srgbClr val="A9432B"/>
                </a:solidFill>
                <a:latin typeface="Courier New"/>
                <a:cs typeface="Courier New"/>
              </a:rPr>
              <a:t>statement </a:t>
            </a:r>
            <a:r>
              <a:rPr sz="2000" b="1" spc="-105" dirty="0">
                <a:solidFill>
                  <a:srgbClr val="A9432B"/>
                </a:solidFill>
                <a:latin typeface="Arial"/>
                <a:cs typeface="Arial"/>
              </a:rPr>
              <a:t>is  </a:t>
            </a:r>
            <a:r>
              <a:rPr sz="2000" b="1" spc="-70" dirty="0">
                <a:solidFill>
                  <a:srgbClr val="A9432B"/>
                </a:solidFill>
                <a:latin typeface="Arial"/>
                <a:cs typeface="Arial"/>
              </a:rPr>
              <a:t>executed </a:t>
            </a:r>
            <a:r>
              <a:rPr sz="2000" b="1" spc="-105" dirty="0">
                <a:solidFill>
                  <a:srgbClr val="A9432B"/>
                </a:solidFill>
                <a:latin typeface="Arial"/>
                <a:cs typeface="Arial"/>
              </a:rPr>
              <a:t>until </a:t>
            </a:r>
            <a:r>
              <a:rPr sz="2000" b="1" spc="-70" dirty="0">
                <a:solidFill>
                  <a:srgbClr val="A9432B"/>
                </a:solidFill>
                <a:latin typeface="Arial"/>
                <a:cs typeface="Arial"/>
              </a:rPr>
              <a:t>the  </a:t>
            </a:r>
            <a:r>
              <a:rPr sz="2000" b="1" i="1" spc="-5" dirty="0">
                <a:solidFill>
                  <a:srgbClr val="A9432B"/>
                </a:solidFill>
                <a:latin typeface="Courier New"/>
                <a:cs typeface="Courier New"/>
              </a:rPr>
              <a:t>condition</a:t>
            </a:r>
            <a:r>
              <a:rPr sz="2000" b="1" i="1" spc="-660" dirty="0">
                <a:solidFill>
                  <a:srgbClr val="A9432B"/>
                </a:solidFill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A9432B"/>
                </a:solidFill>
                <a:latin typeface="Arial"/>
                <a:cs typeface="Arial"/>
              </a:rPr>
              <a:t>becomes </a:t>
            </a:r>
            <a:r>
              <a:rPr sz="2000" b="1" spc="-65" dirty="0">
                <a:solidFill>
                  <a:srgbClr val="A9432B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9421" y="3099689"/>
            <a:ext cx="320040" cy="391160"/>
          </a:xfrm>
          <a:custGeom>
            <a:avLst/>
            <a:gdLst/>
            <a:ahLst/>
            <a:cxnLst/>
            <a:rect l="l" t="t" r="r" b="b"/>
            <a:pathLst>
              <a:path w="320039" h="391160">
                <a:moveTo>
                  <a:pt x="0" y="266064"/>
                </a:moveTo>
                <a:lnTo>
                  <a:pt x="2539" y="391033"/>
                </a:lnTo>
                <a:lnTo>
                  <a:pt x="124967" y="366013"/>
                </a:lnTo>
                <a:lnTo>
                  <a:pt x="90669" y="338582"/>
                </a:lnTo>
                <a:lnTo>
                  <a:pt x="65024" y="338582"/>
                </a:lnTo>
                <a:lnTo>
                  <a:pt x="40004" y="318515"/>
                </a:lnTo>
                <a:lnTo>
                  <a:pt x="49985" y="306043"/>
                </a:lnTo>
                <a:lnTo>
                  <a:pt x="0" y="266064"/>
                </a:lnTo>
                <a:close/>
              </a:path>
              <a:path w="320039" h="391160">
                <a:moveTo>
                  <a:pt x="49985" y="306043"/>
                </a:moveTo>
                <a:lnTo>
                  <a:pt x="40004" y="318515"/>
                </a:lnTo>
                <a:lnTo>
                  <a:pt x="65024" y="338582"/>
                </a:lnTo>
                <a:lnTo>
                  <a:pt x="75029" y="326073"/>
                </a:lnTo>
                <a:lnTo>
                  <a:pt x="49985" y="306043"/>
                </a:lnTo>
                <a:close/>
              </a:path>
              <a:path w="320039" h="391160">
                <a:moveTo>
                  <a:pt x="75029" y="326073"/>
                </a:moveTo>
                <a:lnTo>
                  <a:pt x="65024" y="338582"/>
                </a:lnTo>
                <a:lnTo>
                  <a:pt x="90669" y="338582"/>
                </a:lnTo>
                <a:lnTo>
                  <a:pt x="75029" y="326073"/>
                </a:lnTo>
                <a:close/>
              </a:path>
              <a:path w="320039" h="391160">
                <a:moveTo>
                  <a:pt x="294893" y="0"/>
                </a:moveTo>
                <a:lnTo>
                  <a:pt x="49985" y="306043"/>
                </a:lnTo>
                <a:lnTo>
                  <a:pt x="75029" y="326073"/>
                </a:lnTo>
                <a:lnTo>
                  <a:pt x="319786" y="20065"/>
                </a:lnTo>
                <a:lnTo>
                  <a:pt x="2948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8779" y="4640402"/>
            <a:ext cx="439737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A9432B"/>
                </a:solidFill>
                <a:latin typeface="Arial"/>
                <a:cs typeface="Arial"/>
              </a:rPr>
              <a:t>The </a:t>
            </a:r>
            <a:r>
              <a:rPr sz="2000" b="1" i="1" spc="-5" dirty="0">
                <a:solidFill>
                  <a:srgbClr val="A9432B"/>
                </a:solidFill>
                <a:latin typeface="Courier New"/>
                <a:cs typeface="Courier New"/>
              </a:rPr>
              <a:t>increment</a:t>
            </a:r>
            <a:r>
              <a:rPr sz="2000" b="1" i="1" spc="-445" dirty="0">
                <a:solidFill>
                  <a:srgbClr val="A9432B"/>
                </a:solidFill>
                <a:latin typeface="Courier New"/>
                <a:cs typeface="Courier New"/>
              </a:rPr>
              <a:t> </a:t>
            </a:r>
            <a:r>
              <a:rPr sz="2000" b="1" spc="-110" dirty="0">
                <a:solidFill>
                  <a:srgbClr val="A9432B"/>
                </a:solidFill>
                <a:latin typeface="Arial"/>
                <a:cs typeface="Arial"/>
              </a:rPr>
              <a:t>portion is </a:t>
            </a:r>
            <a:r>
              <a:rPr sz="2000" b="1" spc="-70" dirty="0">
                <a:solidFill>
                  <a:srgbClr val="A9432B"/>
                </a:solidFill>
                <a:latin typeface="Arial"/>
                <a:cs typeface="Arial"/>
              </a:rPr>
              <a:t>executed </a:t>
            </a:r>
            <a:r>
              <a:rPr sz="2000" b="1" spc="-50" dirty="0">
                <a:solidFill>
                  <a:srgbClr val="A9432B"/>
                </a:solidFill>
                <a:latin typeface="Arial"/>
                <a:cs typeface="Arial"/>
              </a:rPr>
              <a:t>at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2000" b="1" spc="-70" dirty="0">
                <a:solidFill>
                  <a:srgbClr val="A9432B"/>
                </a:solidFill>
                <a:latin typeface="Arial"/>
                <a:cs typeface="Arial"/>
              </a:rPr>
              <a:t>the </a:t>
            </a:r>
            <a:r>
              <a:rPr sz="2000" b="1" spc="-65" dirty="0">
                <a:solidFill>
                  <a:srgbClr val="A9432B"/>
                </a:solidFill>
                <a:latin typeface="Arial"/>
                <a:cs typeface="Arial"/>
              </a:rPr>
              <a:t>end </a:t>
            </a:r>
            <a:r>
              <a:rPr sz="2000" b="1" spc="-105" dirty="0">
                <a:solidFill>
                  <a:srgbClr val="A9432B"/>
                </a:solidFill>
                <a:latin typeface="Arial"/>
                <a:cs typeface="Arial"/>
              </a:rPr>
              <a:t>of </a:t>
            </a:r>
            <a:r>
              <a:rPr sz="2000" b="1" spc="-55" dirty="0">
                <a:solidFill>
                  <a:srgbClr val="A9432B"/>
                </a:solidFill>
                <a:latin typeface="Arial"/>
                <a:cs typeface="Arial"/>
              </a:rPr>
              <a:t>each</a:t>
            </a:r>
            <a:r>
              <a:rPr sz="2000" b="1" spc="14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A9432B"/>
                </a:solidFill>
                <a:latin typeface="Arial"/>
                <a:cs typeface="Arial"/>
              </a:rPr>
              <a:t>iteration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0451" y="3963161"/>
            <a:ext cx="426720" cy="678815"/>
          </a:xfrm>
          <a:custGeom>
            <a:avLst/>
            <a:gdLst/>
            <a:ahLst/>
            <a:cxnLst/>
            <a:rect l="l" t="t" r="r" b="b"/>
            <a:pathLst>
              <a:path w="426720" h="678814">
                <a:moveTo>
                  <a:pt x="343202" y="74793"/>
                </a:moveTo>
                <a:lnTo>
                  <a:pt x="0" y="662432"/>
                </a:lnTo>
                <a:lnTo>
                  <a:pt x="27685" y="678688"/>
                </a:lnTo>
                <a:lnTo>
                  <a:pt x="370920" y="90995"/>
                </a:lnTo>
                <a:lnTo>
                  <a:pt x="343202" y="74793"/>
                </a:lnTo>
                <a:close/>
              </a:path>
              <a:path w="426720" h="678814">
                <a:moveTo>
                  <a:pt x="415744" y="60960"/>
                </a:moveTo>
                <a:lnTo>
                  <a:pt x="351281" y="60960"/>
                </a:lnTo>
                <a:lnTo>
                  <a:pt x="378968" y="77215"/>
                </a:lnTo>
                <a:lnTo>
                  <a:pt x="370920" y="90995"/>
                </a:lnTo>
                <a:lnTo>
                  <a:pt x="426212" y="123317"/>
                </a:lnTo>
                <a:lnTo>
                  <a:pt x="415744" y="60960"/>
                </a:lnTo>
                <a:close/>
              </a:path>
              <a:path w="426720" h="678814">
                <a:moveTo>
                  <a:pt x="351281" y="60960"/>
                </a:moveTo>
                <a:lnTo>
                  <a:pt x="343202" y="74793"/>
                </a:lnTo>
                <a:lnTo>
                  <a:pt x="370920" y="90995"/>
                </a:lnTo>
                <a:lnTo>
                  <a:pt x="378968" y="77215"/>
                </a:lnTo>
                <a:lnTo>
                  <a:pt x="351281" y="60960"/>
                </a:lnTo>
                <a:close/>
              </a:path>
              <a:path w="426720" h="678814">
                <a:moveTo>
                  <a:pt x="405510" y="0"/>
                </a:moveTo>
                <a:lnTo>
                  <a:pt x="288035" y="42544"/>
                </a:lnTo>
                <a:lnTo>
                  <a:pt x="343202" y="74793"/>
                </a:lnTo>
                <a:lnTo>
                  <a:pt x="351281" y="60960"/>
                </a:lnTo>
                <a:lnTo>
                  <a:pt x="415744" y="60960"/>
                </a:lnTo>
                <a:lnTo>
                  <a:pt x="405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36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1289</Words>
  <Application>Microsoft Office PowerPoint</Application>
  <PresentationFormat>On-screen Show (4:3)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Book Antiqua</vt:lpstr>
      <vt:lpstr>Calibri</vt:lpstr>
      <vt:lpstr>Courier New</vt:lpstr>
      <vt:lpstr>Gabriola</vt:lpstr>
      <vt:lpstr>Times New Roman</vt:lpstr>
      <vt:lpstr>Verdana</vt:lpstr>
      <vt:lpstr>Wingdings</vt:lpstr>
      <vt:lpstr>Wingdings 2</vt:lpstr>
      <vt:lpstr>Office Theme</vt:lpstr>
      <vt:lpstr>PowerPoint Presentation</vt:lpstr>
      <vt:lpstr>CONTENTS</vt:lpstr>
      <vt:lpstr>LOOP STATEMENTS</vt:lpstr>
      <vt:lpstr>PARTS OF A LOOP</vt:lpstr>
      <vt:lpstr>TYPES OF LOOPS</vt:lpstr>
      <vt:lpstr>WHILE LOOP</vt:lpstr>
      <vt:lpstr>Logic of a while Loop</vt:lpstr>
      <vt:lpstr>PowerPoint Presentation</vt:lpstr>
      <vt:lpstr>FOR LOOP</vt:lpstr>
      <vt:lpstr>PowerPoint Presentation</vt:lpstr>
      <vt:lpstr>Logic of a for loop</vt:lpstr>
      <vt:lpstr>EXAMPLE:</vt:lpstr>
      <vt:lpstr>THE FOR LOOP VARIATIONS</vt:lpstr>
      <vt:lpstr>PowerPoint Presentation</vt:lpstr>
      <vt:lpstr>PowerPoint Presentation</vt:lpstr>
      <vt:lpstr>DO…WHILE LOOP</vt:lpstr>
      <vt:lpstr>Logic of a do…while loop</vt:lpstr>
      <vt:lpstr>EXAMPLE:</vt:lpstr>
      <vt:lpstr>NESTED LOOPS</vt:lpstr>
      <vt:lpstr>PowerPoint Presentation</vt:lpstr>
      <vt:lpstr>2. The break statement</vt:lpstr>
      <vt:lpstr>PowerPoint Presentation</vt:lpstr>
      <vt:lpstr>PowerPoint Presentation</vt:lpstr>
      <vt:lpstr>PowerPoint Presentation</vt:lpstr>
      <vt:lpstr>PROGRAM BASED  QUESTIONS…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LINO</cp:lastModifiedBy>
  <cp:revision>5</cp:revision>
  <dcterms:created xsi:type="dcterms:W3CDTF">2021-02-11T05:06:20Z</dcterms:created>
  <dcterms:modified xsi:type="dcterms:W3CDTF">2021-11-25T02:34:38Z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2021-02-11T00:00:00Z</vt:filetime>
  </property>
</Properties>
</file>