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0" r:id="rId4"/>
    <p:sldId id="264" r:id="rId5"/>
    <p:sldId id="259" r:id="rId6"/>
    <p:sldId id="260" r:id="rId7"/>
    <p:sldId id="257" r:id="rId8"/>
    <p:sldId id="265" r:id="rId9"/>
    <p:sldId id="272" r:id="rId10"/>
    <p:sldId id="269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844C0-040E-4228-AED3-0933806399C0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9156-A9DD-437F-83CF-0165E1575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23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D9156-A9DD-437F-83CF-0165E1575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0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430C-0F9E-45EB-BE8C-88C1C6733F4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E106-E681-4EC0-88BB-0BB5D627DD31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3806-5EC1-461A-A9BF-2B1A99C2E014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A712-CF18-48A3-B136-CA3A889071F7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707A-B44C-413D-8185-026E34B09E7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3814D-1544-49DF-9FC4-64349CE76C5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C3E1D-37C1-4377-B670-F38C85EFB22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BF40B-8068-45C0-9789-F9C9D3317D8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873D5-2F8A-4B6C-AC38-1129AF443A5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B293-C8F2-465B-A2F8-440D4E7F05F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B41-01C4-4821-8DF8-54D1ED09705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AF07-434A-4A99-9270-B18783920D66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12D2-CF39-49DA-B45C-6A24A09B8535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ABE7-CD6F-4D6C-BD63-BBEDDF1F41BC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84F7-9594-42C1-87D0-44A4D05095B0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30E6-4599-4E5E-BA83-9C2C142BA962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883E-676A-4A7C-9B46-7A0C26E16778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B5Dj8PL4E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329" y="0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HISTORY AND EVOLUTION OF FIRST GENERATONS  TECHNOLOGIES 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624" y="2603351"/>
            <a:ext cx="8821270" cy="3410174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SANGERS DIDEOXY SEQUENCING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MAXAMGILBERT SEQUENCING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HUMAN GENOME PROJECT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 OF FIRST GENERATIONS TECHNOLOGIES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1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9582" b="6506"/>
          <a:stretch/>
        </p:blipFill>
        <p:spPr>
          <a:xfrm>
            <a:off x="4754878" y="166744"/>
            <a:ext cx="6637470" cy="6540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0644" y="892885"/>
            <a:ext cx="26786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 representation of Maxam Gilbert sequencing method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20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55" y="828787"/>
            <a:ext cx="3926541" cy="5533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344706" y="366208"/>
            <a:ext cx="56262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HUMAN GENOME PROJECT: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GENOME PROJECT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463040" y="5142155"/>
            <a:ext cx="3829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Genome Project, completed in 2003, sequenced about 92% of the euchromatin that makes up our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88"/>
          <a:stretch/>
        </p:blipFill>
        <p:spPr>
          <a:xfrm>
            <a:off x="1344706" y="1818042"/>
            <a:ext cx="4673160" cy="3182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7892" y="484095"/>
            <a:ext cx="83694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and easier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First-generation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boast exceptional accuracy, making them valuable for applications where precise results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crucial.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makes them useful for understanding  the fundamentals of DNA sequencing.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situations, like sequencing the mitochondrial genome (which is circular), first-generation methods can be advantageous due to their established protocols.</a:t>
            </a:r>
          </a:p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is quite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Throughput: These methods can only sequence a single fragment at a time, significantly limiting the amount of data generated compared to newer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Cost: The process is labor-intensive and requires specialized equipment, making it expensive to sequence large genomes. The Human Genome Project, a massive undertaking, exemplifies this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Lengths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First-generation sequencing produces shorter reads compared to newer methods. This can make assembling complete genomes challenging.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2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718304" y="1445111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LINKS FOR REFERENCES:</a:t>
            </a:r>
          </a:p>
          <a:p>
            <a:endParaRPr lang="en-IN" dirty="0" smtClean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hlinkClick r:id="rId2"/>
              </a:rPr>
              <a:t>Sanger sequencings: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://youtu.be/dVRB4CaLizc?si=KzNfoin1ExBiXZiI</a:t>
            </a:r>
            <a:endParaRPr lang="en-IN" dirty="0" smtClean="0">
              <a:hlinkClick r:id="rId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>
                <a:hlinkClick r:id="rId2"/>
              </a:rPr>
              <a:t>Maxam</a:t>
            </a:r>
            <a:r>
              <a:rPr lang="en-IN" dirty="0" smtClean="0">
                <a:hlinkClick r:id="rId2"/>
              </a:rPr>
              <a:t> gilbert Sequencings: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://youtu.be/_</a:t>
            </a:r>
            <a:r>
              <a:rPr lang="en-IN" dirty="0" smtClean="0">
                <a:hlinkClick r:id="rId2"/>
              </a:rPr>
              <a:t>B5Dj8PL4E0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3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99" y="889000"/>
            <a:ext cx="6906410" cy="440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9261" y="5443369"/>
            <a:ext cx="646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Born-13 August </a:t>
            </a:r>
            <a:r>
              <a:rPr lang="en-IN" dirty="0" smtClean="0"/>
              <a:t>1918,   Died-19 </a:t>
            </a:r>
            <a:r>
              <a:rPr lang="en-IN" dirty="0"/>
              <a:t>November 2013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1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28" y="1485227"/>
            <a:ext cx="4801496" cy="3097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3798" y="1011219"/>
            <a:ext cx="49915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MAXAM GILBERT SEQUENCING METHOD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method by which the sequence of a DNA fragment is identified by using the chemicals, that cut the DNA at specific points.</a:t>
            </a:r>
          </a:p>
          <a:p>
            <a:r>
              <a:rPr lang="en-US" dirty="0"/>
              <a:t>Also called chemical degradation method of DNA sequencing</a:t>
            </a:r>
          </a:p>
          <a:p>
            <a:r>
              <a:rPr lang="en-US" dirty="0"/>
              <a:t>■ Develop by Allan Maxam and Walter Gilbert in 1976 to 1977</a:t>
            </a:r>
          </a:p>
          <a:p>
            <a:r>
              <a:rPr lang="en-US" dirty="0"/>
              <a:t>Walter Gilbert (1932-)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3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E789F10-2E74-48A8-97E9-57F363BC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602" y="1895180"/>
            <a:ext cx="3222201" cy="37245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5AB9329-E42D-4217-94AB-C0D4BB6AFEB7}"/>
              </a:ext>
            </a:extLst>
          </p:cNvPr>
          <p:cNvSpPr/>
          <p:nvPr/>
        </p:nvSpPr>
        <p:spPr>
          <a:xfrm>
            <a:off x="1186926" y="2880310"/>
            <a:ext cx="6761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Dideoxy nucleotides are similar to regular, or deoxy, nucleotides, but with one key difference: they lack a hydroxyl group on the 3' carbon of the sugar ring. In a regular nucleotide, the 3' hydroxyl group acts as a "hook," allowing a new nucleotide to be added to an existing chain.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3B07BA-592C-4D62-BD09-4EFD74ED74A0}"/>
              </a:ext>
            </a:extLst>
          </p:cNvPr>
          <p:cNvSpPr txBox="1"/>
          <p:nvPr/>
        </p:nvSpPr>
        <p:spPr>
          <a:xfrm>
            <a:off x="5119456" y="648069"/>
            <a:ext cx="195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2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8895D4-ED83-44BE-A3FC-7E8D78FA7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40" t="19961" r="23502" b="14808"/>
          <a:stretch/>
        </p:blipFill>
        <p:spPr>
          <a:xfrm>
            <a:off x="2166588" y="1305919"/>
            <a:ext cx="2827693" cy="2230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CE5038-BBF2-4896-BB79-E374A97E4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2" t="17569" r="6738" b="24824"/>
          <a:stretch/>
        </p:blipFill>
        <p:spPr>
          <a:xfrm>
            <a:off x="7046007" y="1429661"/>
            <a:ext cx="3910613" cy="2120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64C0E72-CE7C-4D90-8CC0-CA83349240F6}"/>
              </a:ext>
            </a:extLst>
          </p:cNvPr>
          <p:cNvSpPr txBox="1"/>
          <p:nvPr/>
        </p:nvSpPr>
        <p:spPr>
          <a:xfrm>
            <a:off x="4455787" y="426031"/>
            <a:ext cx="4565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Sanger Sequencing  Method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AC56635-9D43-40B4-A239-EFCE6CB13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18" t="37742" r="4019" b="837"/>
          <a:stretch/>
        </p:blipFill>
        <p:spPr>
          <a:xfrm>
            <a:off x="1685072" y="3965618"/>
            <a:ext cx="4207225" cy="2359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298EBB7-B983-47E2-B882-5C9161F2A8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29" t="47241" r="11181" b="1083"/>
          <a:stretch/>
        </p:blipFill>
        <p:spPr>
          <a:xfrm>
            <a:off x="6870030" y="3968156"/>
            <a:ext cx="4262569" cy="22735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5CDD7F1-B6EA-4B52-9059-583FC39A0138}"/>
              </a:ext>
            </a:extLst>
          </p:cNvPr>
          <p:cNvSpPr/>
          <p:nvPr/>
        </p:nvSpPr>
        <p:spPr>
          <a:xfrm rot="5400000">
            <a:off x="3368232" y="3626394"/>
            <a:ext cx="424406" cy="25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9291E76F-D7CF-49E0-B4D3-D62D2F5A188F}"/>
              </a:ext>
            </a:extLst>
          </p:cNvPr>
          <p:cNvSpPr/>
          <p:nvPr/>
        </p:nvSpPr>
        <p:spPr>
          <a:xfrm>
            <a:off x="6168960" y="4977928"/>
            <a:ext cx="424406" cy="25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5400000">
            <a:off x="6023732" y="1984723"/>
            <a:ext cx="290455" cy="1010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2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223F5D-0BDC-4F86-9E7D-61CCB7F93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19" t="38580" r="9212" b="10128"/>
          <a:stretch/>
        </p:blipFill>
        <p:spPr>
          <a:xfrm>
            <a:off x="3675794" y="645110"/>
            <a:ext cx="4840411" cy="2337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32D7F51-8855-419B-8BD2-54E793729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5" t="6679" r="12334" b="5697"/>
          <a:stretch/>
        </p:blipFill>
        <p:spPr>
          <a:xfrm>
            <a:off x="4530570" y="3581400"/>
            <a:ext cx="3435659" cy="286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55EE09E6-26D0-42F2-B7B1-BF6FC3E81A08}"/>
              </a:ext>
            </a:extLst>
          </p:cNvPr>
          <p:cNvSpPr/>
          <p:nvPr/>
        </p:nvSpPr>
        <p:spPr>
          <a:xfrm rot="5400000">
            <a:off x="6010817" y="3068079"/>
            <a:ext cx="424406" cy="25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8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1083" y="430307"/>
            <a:ext cx="547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SANGERS DIDEOXY SEQUENCING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5468" y="1807285"/>
            <a:ext cx="8541572" cy="451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Purposes: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Sanger sequencing is widely used for research applications such as targeting smaller genomic regions in a larger number of samples, sequencing variable regions, validating results from next-generation sequencing studies, verifying plasmid sequences, inserts, mutations, HLA typing, genotyping microsatellite markers, and identifying single disease-causing genetic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Small-Scale Sequencing 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Sanger sequencing excels in small-scale sequencing applications like single-gene studies, routine sequencing for cloning and genotyping, and specialized custom projects due to its high accuracy, lower cost, and faster turnaround compared to next-generation sequencing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in Next-Generation Sequencing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Sanger sequencing complements next-generation sequencing by filling gaps in difficult-to-sequence areas and regions with low coverage depth, providing accurate results in critical sections of the genome and validating new NGS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Sanger sequencing is utilized for detecting mutations in DNA, making it valuable in genetic research, diagnostics, and personalized medicine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5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76FF7C9-21EA-40BC-9C7B-68E925EBE8EC}"/>
              </a:ext>
            </a:extLst>
          </p:cNvPr>
          <p:cNvSpPr/>
          <p:nvPr/>
        </p:nvSpPr>
        <p:spPr>
          <a:xfrm>
            <a:off x="2151529" y="2076226"/>
            <a:ext cx="89718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Maxam-Gilbert Chemical-Degradation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Maxam-Gilbert sequencing method is a chemical-degradation technique used to sequence double-stranded DNA without the need for in vivo cloning steps.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specific modifications of DNA and subsequent cleavage of the DNA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developed by Allan Maxam and Walter Gilbert in 1976–1977, was the first widely adopted method for DNA sequencing, alongside the Sanger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dideoxy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representing the first generation of DNA sequencing methods.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Maxam-Gilbert sequencing is no longer in widespread use, having been replaced by next-generation sequencing methods due to technical complexity, hazardous chemicals, and difficulties with scale-up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9B4A237-54EA-4AD6-BDCD-3513B3AAA338}"/>
              </a:ext>
            </a:extLst>
          </p:cNvPr>
          <p:cNvSpPr/>
          <p:nvPr/>
        </p:nvSpPr>
        <p:spPr>
          <a:xfrm>
            <a:off x="3582296" y="768822"/>
            <a:ext cx="5195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Maxam-Gilbert Sequencing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6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9211" y="1303991"/>
            <a:ext cx="803934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Involved In Maxam Gilbert Sequencing:</a:t>
            </a:r>
          </a:p>
          <a:p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DNA is denatured into single-stranded chains and radiolabeled on the 5′ end.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Cleavage: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is cleaved at specific points using chemicals that selectively attack purines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pyrimidines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Electrophoresis: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cleaved DNA fragments are loaded onto a gel to differentiate fragment sizes and visualized via a radioactive tag.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the Sequence: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is read by interpreting the band pattern relative to the four chemical reactions, determining the nucleotides based on the reaction lanes.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141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642</TotalTime>
  <Words>618</Words>
  <Application>Microsoft Office PowerPoint</Application>
  <PresentationFormat>Widescreen</PresentationFormat>
  <Paragraphs>85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Wisp</vt:lpstr>
      <vt:lpstr>HISTORY AND EVOLUTION OF FIRST GENERATONS  TECHNOLOGIES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AND EVOLUTION OF FIRST GENERATONS  TECHNOLOGIES</dc:title>
  <dc:creator>BIOINFO</dc:creator>
  <cp:lastModifiedBy>BIOINFO</cp:lastModifiedBy>
  <cp:revision>40</cp:revision>
  <dcterms:created xsi:type="dcterms:W3CDTF">2024-03-18T09:07:48Z</dcterms:created>
  <dcterms:modified xsi:type="dcterms:W3CDTF">2024-03-20T07:18:51Z</dcterms:modified>
</cp:coreProperties>
</file>