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S" userId="b27286568724a719" providerId="LiveId" clId="{65AC747C-10CD-47EC-8829-AE7D6F78DD5E}"/>
    <pc:docChg chg="undo custSel modSld">
      <pc:chgData name="Prasanna S" userId="b27286568724a719" providerId="LiveId" clId="{65AC747C-10CD-47EC-8829-AE7D6F78DD5E}" dt="2021-06-24T10:55:10.418" v="13"/>
      <pc:docMkLst>
        <pc:docMk/>
      </pc:docMkLst>
      <pc:sldChg chg="modSp mod">
        <pc:chgData name="Prasanna S" userId="b27286568724a719" providerId="LiveId" clId="{65AC747C-10CD-47EC-8829-AE7D6F78DD5E}" dt="2021-06-24T10:53:24.374" v="1" actId="20577"/>
        <pc:sldMkLst>
          <pc:docMk/>
          <pc:sldMk cId="1429244264" sldId="258"/>
        </pc:sldMkLst>
        <pc:spChg chg="mod">
          <ac:chgData name="Prasanna S" userId="b27286568724a719" providerId="LiveId" clId="{65AC747C-10CD-47EC-8829-AE7D6F78DD5E}" dt="2021-06-24T10:53:24.374" v="1" actId="20577"/>
          <ac:spMkLst>
            <pc:docMk/>
            <pc:sldMk cId="1429244264" sldId="258"/>
            <ac:spMk id="3" creationId="{C62D4BEE-4E4D-4AB3-B358-1534ED740C33}"/>
          </ac:spMkLst>
        </pc:spChg>
      </pc:sldChg>
      <pc:sldChg chg="modSp mod">
        <pc:chgData name="Prasanna S" userId="b27286568724a719" providerId="LiveId" clId="{65AC747C-10CD-47EC-8829-AE7D6F78DD5E}" dt="2021-06-24T10:54:22.728" v="10" actId="20577"/>
        <pc:sldMkLst>
          <pc:docMk/>
          <pc:sldMk cId="2442642319" sldId="263"/>
        </pc:sldMkLst>
        <pc:spChg chg="mod">
          <ac:chgData name="Prasanna S" userId="b27286568724a719" providerId="LiveId" clId="{65AC747C-10CD-47EC-8829-AE7D6F78DD5E}" dt="2021-06-24T10:54:22.728" v="10" actId="20577"/>
          <ac:spMkLst>
            <pc:docMk/>
            <pc:sldMk cId="2442642319" sldId="263"/>
            <ac:spMk id="3" creationId="{9443C879-5A5B-4C7E-A471-35A0F3E69C09}"/>
          </ac:spMkLst>
        </pc:spChg>
      </pc:sldChg>
      <pc:sldChg chg="modTransition">
        <pc:chgData name="Prasanna S" userId="b27286568724a719" providerId="LiveId" clId="{65AC747C-10CD-47EC-8829-AE7D6F78DD5E}" dt="2021-06-24T10:55:10.418" v="13"/>
        <pc:sldMkLst>
          <pc:docMk/>
          <pc:sldMk cId="58300587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1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80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4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67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6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9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3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8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4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95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0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54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4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5C8153-EFD8-405C-951A-61ADFBCA5C3C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8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DDFA-3AB6-45EC-8E4A-7B761E9F9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RECOMMENDING A GOOD SMALL-SCALE BUSINESS START UP IN BANGALORE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37F9B-9E0E-41BF-A941-E312ADDCC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1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3E3-E8CB-45AC-91F4-864F0477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Knowing what to start and where to start </a:t>
            </a:r>
            <a:endParaRPr lang="en-I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9CFF-D129-4101-9ED1-F0A34C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find out the right place to start business</a:t>
            </a:r>
          </a:p>
          <a:p>
            <a:r>
              <a:rPr lang="en-US" sz="3200" dirty="0"/>
              <a:t>find out right business in the place where you choose to start</a:t>
            </a:r>
          </a:p>
          <a:p>
            <a:r>
              <a:rPr lang="en-US" sz="3200" dirty="0"/>
              <a:t>Multiply the business by finding similar places where your business will see more profit</a:t>
            </a:r>
          </a:p>
          <a:p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3D85-8DF8-4F18-BCE0-F0915759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 and cleaning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4BEE-4E4D-4AB3-B358-1534ED74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Bangalore location coordinates</a:t>
            </a:r>
          </a:p>
          <a:p>
            <a:r>
              <a:rPr lang="en-US" sz="3200" dirty="0"/>
              <a:t>All neighborhoods names in and around Bangalore</a:t>
            </a:r>
          </a:p>
          <a:p>
            <a:r>
              <a:rPr lang="en-US" sz="3200" dirty="0"/>
              <a:t>Latitude and longitude values of all the neighborhoods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924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1243-2958-4AB5-B13A-0C68BB91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folium Map feature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743F-1BA1-4EDF-8B05-D714067F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Folium map feature is used to locate the neighborhoods with their latitude and longitude values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6AE6E-FD92-4394-8B69-D4E1E01F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50" y="3890639"/>
            <a:ext cx="5732554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0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CFE2-EC11-4B7F-95CB-C318B8EE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Foursquare location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C401-24D1-4923-B6AC-58A29C21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feature is used for exploring venues and categories around the neighbors specified in dataset</a:t>
            </a:r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B829E-02AB-4791-AB9A-EA6B4D387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51" y="3805514"/>
            <a:ext cx="6140216" cy="22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A0B0-5F57-48BF-AE4F-F847179E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Hot Encoding over venue category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B7F4-2553-4EA5-B466-2F9E4AE7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transforms the categorical variable into 0’s and 1’s for carrying out normalization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A1CE7-9332-4B0C-8729-9863A302D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69" y="3723612"/>
            <a:ext cx="9773161" cy="20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7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7B3A-ACB7-4D09-8401-D50183FA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1-6E1D-4984-BEA6-32F53720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resulting data frame consists of top most common and famous categories for each venue based on which the person could start his business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4325C-8854-4A0A-A983-1FD2F596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30" y="4226653"/>
            <a:ext cx="6853027" cy="22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7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F6E4-B17C-41D7-96FB-F65729FA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Continuation…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C879-5A5B-4C7E-A471-35A0F3E6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similar neighborhoods are grouped in one cluster which enables the concerned business starters to grow their business in multiple areas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FD82-D576-400A-8CA6-84FFE8626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2" y="4035862"/>
            <a:ext cx="4968982" cy="2568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E9D65-D024-4C14-A445-C12652093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0790"/>
            <a:ext cx="562404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4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1F24-2522-49B1-B74D-CB39F575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6A50-D494-4416-A6AB-DCB6BBB0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This project gives a great way for starting a small-scale business in Bangalore.</a:t>
            </a:r>
          </a:p>
          <a:p>
            <a:r>
              <a:rPr lang="en-US" sz="3200" dirty="0"/>
              <a:t>top common venues, top categories in those venues, the cluster data etc. could help anybody to choose the right path to start up their business </a:t>
            </a:r>
          </a:p>
          <a:p>
            <a:r>
              <a:rPr lang="en-US" sz="3200" dirty="0"/>
              <a:t>clustering algorithm used would really be helpful in enhancing the business.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8300587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235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RECOMMENDING A GOOD SMALL-SCALE BUSINESS START UP IN BANGALORE </vt:lpstr>
      <vt:lpstr>Knowing what to start and where to start </vt:lpstr>
      <vt:lpstr>Data acquisition and cleaning </vt:lpstr>
      <vt:lpstr>Using folium Map feature</vt:lpstr>
      <vt:lpstr>Foursquare location data</vt:lpstr>
      <vt:lpstr>One Hot Encoding over venue category</vt:lpstr>
      <vt:lpstr>Result</vt:lpstr>
      <vt:lpstr>Result Continuation…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GOOD SMALL-SCALE BUSINESS START UP IN BANGALORE</dc:title>
  <dc:creator>Prasanna S</dc:creator>
  <cp:lastModifiedBy>Prasanna S</cp:lastModifiedBy>
  <cp:revision>6</cp:revision>
  <dcterms:created xsi:type="dcterms:W3CDTF">2021-06-24T09:40:57Z</dcterms:created>
  <dcterms:modified xsi:type="dcterms:W3CDTF">2021-06-24T10:55:39Z</dcterms:modified>
</cp:coreProperties>
</file>