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58" r:id="rId4"/>
    <p:sldId id="270" r:id="rId5"/>
    <p:sldId id="266" r:id="rId6"/>
    <p:sldId id="267" r:id="rId7"/>
    <p:sldId id="269" r:id="rId8"/>
    <p:sldId id="262" r:id="rId9"/>
    <p:sldId id="272" r:id="rId10"/>
    <p:sldId id="271" r:id="rId11"/>
    <p:sldId id="268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9944" autoAdjust="0"/>
  </p:normalViewPr>
  <p:slideViewPr>
    <p:cSldViewPr snapToGrid="0">
      <p:cViewPr varScale="1">
        <p:scale>
          <a:sx n="102" d="100"/>
          <a:sy n="102" d="100"/>
        </p:scale>
        <p:origin x="-18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8/12/2019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  <a:p>
            <a:pPr algn="ctr"/>
            <a:r>
              <a:rPr lang="en-US" dirty="0" smtClean="0"/>
              <a:t>@kskalvar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10687" y="621402"/>
            <a:ext cx="5704513" cy="1531079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Elastic Kubernetes Service (EKS)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configuring AWS EKS is still a </a:t>
            </a:r>
            <a:r>
              <a:rPr lang="en-US" dirty="0"/>
              <a:t>pretty </a:t>
            </a:r>
            <a:r>
              <a:rPr lang="en-US" dirty="0" smtClean="0"/>
              <a:t>much manual steps right 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We’ve created CloudFormation </a:t>
            </a:r>
            <a:r>
              <a:rPr lang="en-US" dirty="0" smtClean="0"/>
              <a:t>and EC2 cloud-init scripts to speed the </a:t>
            </a:r>
            <a:r>
              <a:rPr lang="en-US" dirty="0" smtClean="0"/>
              <a:t>process which was used for this demo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AWS Fargate support for Amazon EKS </a:t>
            </a:r>
            <a:r>
              <a:rPr lang="en-US" dirty="0" smtClean="0"/>
              <a:t>was suppose to be </a:t>
            </a:r>
            <a:r>
              <a:rPr lang="en-US" dirty="0"/>
              <a:t>available in </a:t>
            </a:r>
            <a:r>
              <a:rPr lang="en-US" dirty="0" smtClean="0"/>
              <a:t>2018 (still not released as of this date)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Provision Kubernetes Masters across AWS Availability Zones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kubectl vs. kops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EKS 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github.com/kskalvar/aws-eks-cluster-quickstart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AWS Summit Slides for EKS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www.slideshare.net/AmazonWebServices/srv318-running-kubernetes-with-amazon-eks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kubernetes.io</a:t>
            </a:r>
          </a:p>
          <a:p>
            <a:endParaRPr lang="en-US" dirty="0" smtClean="0"/>
          </a:p>
          <a:p>
            <a:r>
              <a:rPr lang="en-US" dirty="0" smtClean="0"/>
              <a:t>AWS EKS Getting Started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docs.aws.amazon.com/eks/latest/userguide/getting-started.html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Used Docker </a:t>
            </a:r>
            <a:r>
              <a:rPr lang="en-US" dirty="0" smtClean="0">
                <a:solidFill>
                  <a:prstClr val="black"/>
                </a:solidFill>
              </a:rPr>
              <a:t>for </a:t>
            </a:r>
            <a:r>
              <a:rPr lang="en-US" dirty="0" smtClean="0">
                <a:solidFill>
                  <a:prstClr val="black"/>
                </a:solidFill>
              </a:rPr>
              <a:t>development but quickly realized you need orchestration for production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Wasted way too much time on orchestration engines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Wanted a production grade development environment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that could scale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prstClr val="black"/>
                </a:solidFill>
              </a:rPr>
              <a:t>  Something easy for developers </a:t>
            </a:r>
            <a:r>
              <a:rPr lang="en-US" dirty="0">
                <a:solidFill>
                  <a:prstClr val="black"/>
                </a:solidFill>
              </a:rPr>
              <a:t>to </a:t>
            </a:r>
            <a:r>
              <a:rPr lang="en-US" dirty="0" smtClean="0">
                <a:solidFill>
                  <a:prstClr val="black"/>
                </a:solidFill>
              </a:rPr>
              <a:t>instantiate without all the drama, tool fatigue, etc.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On demand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 How Did I Get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Kubernetes </a:t>
            </a:r>
            <a:r>
              <a:rPr lang="en-US" dirty="0" smtClean="0"/>
              <a:t>has established </a:t>
            </a:r>
            <a:r>
              <a:rPr lang="en-US" dirty="0" smtClean="0"/>
              <a:t>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63% </a:t>
            </a:r>
            <a:r>
              <a:rPr lang="en-US" dirty="0"/>
              <a:t>of Kubernetes workloads run on AWS today – Cloud Native Computing </a:t>
            </a:r>
            <a:r>
              <a:rPr lang="en-US" dirty="0" smtClean="0"/>
              <a:t>Foundation </a:t>
            </a:r>
            <a:r>
              <a:rPr lang="en-US" dirty="0" smtClean="0"/>
              <a:t>(AWS </a:t>
            </a:r>
            <a:r>
              <a:rPr lang="en-US" dirty="0" smtClean="0"/>
              <a:t>News Blog by Jeff Barr, 29 November 2017)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is </a:t>
            </a:r>
            <a:r>
              <a:rPr lang="en-US" dirty="0" smtClean="0"/>
              <a:t>already integrated </a:t>
            </a:r>
            <a:r>
              <a:rPr lang="en-US" dirty="0"/>
              <a:t>with many AWS services to provide scalability and security for your applications, including the </a:t>
            </a:r>
            <a:r>
              <a:rPr lang="en-US" dirty="0" smtClean="0"/>
              <a:t>following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Elastic </a:t>
            </a:r>
            <a:r>
              <a:rPr lang="en-US" dirty="0"/>
              <a:t>Load Balancing for load </a:t>
            </a:r>
            <a:r>
              <a:rPr lang="en-US" dirty="0" smtClean="0"/>
              <a:t>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IAM </a:t>
            </a:r>
            <a:r>
              <a:rPr lang="en-US" dirty="0"/>
              <a:t>for </a:t>
            </a:r>
            <a:r>
              <a:rPr lang="en-US" dirty="0" smtClean="0"/>
              <a:t>authentication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VPC </a:t>
            </a:r>
            <a:r>
              <a:rPr lang="en-US" dirty="0"/>
              <a:t>for </a:t>
            </a:r>
            <a:r>
              <a:rPr lang="en-US" dirty="0" smtClean="0"/>
              <a:t>isolation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You </a:t>
            </a:r>
            <a:r>
              <a:rPr lang="en-US" dirty="0"/>
              <a:t>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kubectl, </a:t>
            </a:r>
            <a:r>
              <a:rPr lang="en-US" dirty="0"/>
              <a:t>aws-iam-authenticator, </a:t>
            </a:r>
            <a:r>
              <a:rPr lang="en-US" dirty="0" smtClean="0"/>
              <a:t>and AWS CLI version 1.15.x or greater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Required Cluster Resources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Service Role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 VPC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An AWS EKS Cluster (installs Master Nodes)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And three EC2 worker nodes (one for each AWS Availability Zone)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Installation </a:t>
            </a:r>
            <a:r>
              <a:rPr lang="en-US" dirty="0" smtClean="0"/>
              <a:t>time about 15 minutes based on presentation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3" y="1561229"/>
            <a:ext cx="8569466" cy="5138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7" y="1690941"/>
            <a:ext cx="2076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9" y="1561229"/>
            <a:ext cx="8534090" cy="5157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AWS </a:t>
            </a:r>
            <a:r>
              <a:rPr lang="en-US" dirty="0"/>
              <a:t>EKS Cluster using </a:t>
            </a:r>
            <a:r>
              <a:rPr lang="en-US" dirty="0" smtClean="0"/>
              <a:t>an AWS CloudFormation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Create Your </a:t>
            </a:r>
            <a:r>
              <a:rPr lang="en-US" dirty="0"/>
              <a:t>AWS EC2 </a:t>
            </a:r>
            <a:r>
              <a:rPr lang="en-US" dirty="0" smtClean="0"/>
              <a:t>Instance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kubectl on </a:t>
            </a:r>
            <a:r>
              <a:rPr lang="en-US" dirty="0" smtClean="0"/>
              <a:t>your </a:t>
            </a:r>
            <a:r>
              <a:rPr lang="en-US" dirty="0"/>
              <a:t>EC2 </a:t>
            </a:r>
            <a:r>
              <a:rPr lang="en-US" dirty="0" smtClean="0"/>
              <a:t>Instance to talk to the cluster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WebApp </a:t>
            </a:r>
            <a:r>
              <a:rPr lang="en-US" dirty="0"/>
              <a:t>to Your </a:t>
            </a:r>
            <a:r>
              <a:rPr lang="en-US" dirty="0" smtClean="0"/>
              <a:t>cluster 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Configure </a:t>
            </a:r>
            <a:r>
              <a:rPr lang="en-US" dirty="0"/>
              <a:t>the Kubernetes </a:t>
            </a:r>
            <a:r>
              <a:rPr lang="en-US" dirty="0" smtClean="0"/>
              <a:t>Dashboard (Optional</a:t>
            </a:r>
            <a:r>
              <a:rPr lang="en-US" dirty="0"/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AWS EKS Cluster has already been configured using the AWS CloudFormation scripts we created, and an EC2 instance created with our cloud-init 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kubectl to talk to the cluster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Create a deployment and service for a simple webapp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Show an unique ip as it is load balanced across the webapp containers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Configure the Kubernetes Dashboard (optional)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1807</TotalTime>
  <Words>516</Words>
  <Application>Microsoft Office PowerPoint</Application>
  <PresentationFormat>On-screen Show (4:3)</PresentationFormat>
  <Paragraphs>85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So How Did I Get Here?</vt:lpstr>
      <vt:lpstr>Introduction</vt:lpstr>
      <vt:lpstr>Why AWS EKS?</vt:lpstr>
      <vt:lpstr>Requirements</vt:lpstr>
      <vt:lpstr>Architecture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525</cp:revision>
  <dcterms:created xsi:type="dcterms:W3CDTF">2015-07-01T16:04:28Z</dcterms:created>
  <dcterms:modified xsi:type="dcterms:W3CDTF">2019-08-12T20:31:14Z</dcterms:modified>
</cp:coreProperties>
</file>