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6148"/>
            <a:ext cx="1645920" cy="230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</a:t>
            </a:r>
            <a:r>
              <a:rPr lang="en-US" smtClean="0"/>
              <a:t>Currently 1.12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 using manual process, 15 minutes with CloudFormation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Configure </a:t>
            </a:r>
            <a:r>
              <a:rPr lang="en-US" dirty="0"/>
              <a:t>Your AWS EC2 Instance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 Create AWS EKS Cluster using AWS CloudFormation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 Configure kubectl on Your EC2 Instance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 Deploy </a:t>
            </a:r>
            <a:r>
              <a:rPr lang="en-US" dirty="0" smtClean="0"/>
              <a:t>Web App </a:t>
            </a:r>
            <a:r>
              <a:rPr lang="en-US" dirty="0"/>
              <a:t>to Your Cluster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 Configure the Kubernetes Dashboard (optional)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1739</TotalTime>
  <Words>296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506</cp:revision>
  <dcterms:created xsi:type="dcterms:W3CDTF">2015-07-01T16:04:28Z</dcterms:created>
  <dcterms:modified xsi:type="dcterms:W3CDTF">2019-06-13T16:02:57Z</dcterms:modified>
</cp:coreProperties>
</file>