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70" r:id="rId4"/>
    <p:sldId id="266" r:id="rId5"/>
    <p:sldId id="267" r:id="rId6"/>
    <p:sldId id="269" r:id="rId7"/>
    <p:sldId id="262" r:id="rId8"/>
    <p:sldId id="272" r:id="rId9"/>
    <p:sldId id="271" r:id="rId10"/>
    <p:sldId id="268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5791" autoAdjust="0"/>
  </p:normalViewPr>
  <p:slideViewPr>
    <p:cSldViewPr snapToGrid="0">
      <p:cViewPr varScale="1">
        <p:scale>
          <a:sx n="118" d="100"/>
          <a:sy n="118" d="100"/>
        </p:scale>
        <p:origin x="-158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3294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910AB-AEF0-414C-82CB-791080B1186B}" type="datetimeFigureOut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60085-B71D-4972-BF56-8CBB3DB8C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702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AE38D-E020-46F3-803D-8636C5B7B74E}" type="datetimeFigureOut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E7DC8-A302-4EFB-9208-987A80C71C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298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Send a simple text message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 representative website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</a:t>
            </a:r>
            <a:r>
              <a:rPr lang="en-US" baseline="0" dirty="0" smtClean="0"/>
              <a:t> </a:t>
            </a:r>
            <a:r>
              <a:rPr lang="en-US" dirty="0" smtClean="0"/>
              <a:t>phone dialer</a:t>
            </a:r>
            <a:endParaRPr lang="en-US" baseline="0" dirty="0" smtClean="0"/>
          </a:p>
          <a:p>
            <a:pPr marL="228600" indent="-228600">
              <a:buAutoNum type="arabicPeriod" startAt="2"/>
            </a:pPr>
            <a:r>
              <a:rPr lang="en-US" baseline="0" dirty="0" smtClean="0"/>
              <a:t>Use web browser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Send a simple text message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 representative website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</a:t>
            </a:r>
            <a:r>
              <a:rPr lang="en-US" baseline="0" dirty="0" smtClean="0"/>
              <a:t> </a:t>
            </a:r>
            <a:r>
              <a:rPr lang="en-US" dirty="0" smtClean="0"/>
              <a:t>phone dialer</a:t>
            </a:r>
            <a:endParaRPr lang="en-US" baseline="0" dirty="0" smtClean="0"/>
          </a:p>
          <a:p>
            <a:pPr marL="228600" indent="-228600">
              <a:buAutoNum type="arabicPeriod" startAt="2"/>
            </a:pPr>
            <a:r>
              <a:rPr lang="en-US" baseline="0" dirty="0" smtClean="0"/>
              <a:t>Use web browser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Send a simple text message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 representative website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</a:t>
            </a:r>
            <a:r>
              <a:rPr lang="en-US" baseline="0" dirty="0" smtClean="0"/>
              <a:t> </a:t>
            </a:r>
            <a:r>
              <a:rPr lang="en-US" dirty="0" smtClean="0"/>
              <a:t>phone dialer</a:t>
            </a:r>
            <a:endParaRPr lang="en-US" baseline="0" dirty="0" smtClean="0"/>
          </a:p>
          <a:p>
            <a:pPr marL="228600" indent="-228600">
              <a:buAutoNum type="arabicPeriod" startAt="2"/>
            </a:pPr>
            <a:r>
              <a:rPr lang="en-US" baseline="0" dirty="0" smtClean="0"/>
              <a:t>Use web browser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B771E-4AED-4DD3-8AA1-5D9FD2224F14}" type="datetimeFigureOut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17273" y="4261150"/>
            <a:ext cx="2951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Andrew </a:t>
            </a:r>
            <a:r>
              <a:rPr lang="en-US" dirty="0" smtClean="0"/>
              <a:t>Heifetz, AMPSight</a:t>
            </a:r>
          </a:p>
          <a:p>
            <a:pPr algn="ctr"/>
            <a:r>
              <a:rPr lang="en-US" dirty="0" smtClean="0"/>
              <a:t>Kirk Kalvar, KAL Technology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610687" y="621402"/>
            <a:ext cx="5704513" cy="1531079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AWS Elastic Kubernetes Service (EKS) QuickStart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32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829" y="1371600"/>
            <a:ext cx="788046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 AWS EKS QuickStart</a:t>
            </a:r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github.com/kskalvar/aws-eks-cluster-quickstart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AWS Summit Slides for EKS</a:t>
            </a:r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www.slideshare.net/AmazonWebServices/srv318-running-kubernetes-with-amazon-eks</a:t>
            </a:r>
          </a:p>
          <a:p>
            <a:endParaRPr lang="en-US" dirty="0" smtClean="0"/>
          </a:p>
          <a:p>
            <a:r>
              <a:rPr lang="en-US" dirty="0" smtClean="0"/>
              <a:t>Kubernetes 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smtClean="0"/>
              <a:t>kubernetes.io</a:t>
            </a:r>
          </a:p>
          <a:p>
            <a:endParaRPr lang="en-US" dirty="0" smtClean="0"/>
          </a:p>
          <a:p>
            <a:r>
              <a:rPr lang="en-US" dirty="0" smtClean="0"/>
              <a:t>AWS EKS Getting Started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smtClean="0"/>
              <a:t>docs.aws.amazon.com/eks/latest/userguide/getting-started.html</a:t>
            </a:r>
          </a:p>
          <a:p>
            <a:endParaRPr lang="en-US" dirty="0" smtClean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2028" y="1683147"/>
            <a:ext cx="670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Kubernetes has fast established itself as the leading platform for managing </a:t>
            </a:r>
            <a:r>
              <a:rPr lang="en-US" dirty="0"/>
              <a:t>containerized workloads and services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Run Anywhere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63% </a:t>
            </a:r>
            <a:r>
              <a:rPr lang="en-US" dirty="0"/>
              <a:t>of Kubernetes workloads run on AWS today – Cloud Native Computing Foundation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2028" y="1456570"/>
            <a:ext cx="705046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AWS </a:t>
            </a:r>
            <a:r>
              <a:rPr lang="en-US" dirty="0"/>
              <a:t>Managed Services enables you to quickly and easily deploy your cloud </a:t>
            </a:r>
            <a:r>
              <a:rPr lang="en-US" dirty="0" smtClean="0"/>
              <a:t>infrastructure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Amazon </a:t>
            </a:r>
            <a:r>
              <a:rPr lang="en-US" dirty="0"/>
              <a:t>EKS is also integrated with many AWS services to provide scalability and security for your applications, including the </a:t>
            </a:r>
            <a:r>
              <a:rPr lang="en-US" dirty="0" smtClean="0"/>
              <a:t>following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Elastic </a:t>
            </a:r>
            <a:r>
              <a:rPr lang="en-US" dirty="0"/>
              <a:t>Load Balancing for load </a:t>
            </a:r>
            <a:r>
              <a:rPr lang="en-US" dirty="0" smtClean="0"/>
              <a:t>distribution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IAM </a:t>
            </a:r>
            <a:r>
              <a:rPr lang="en-US" dirty="0"/>
              <a:t>for </a:t>
            </a:r>
            <a:r>
              <a:rPr lang="en-US" dirty="0" smtClean="0"/>
              <a:t>authentication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Amazon </a:t>
            </a:r>
            <a:r>
              <a:rPr lang="en-US" dirty="0"/>
              <a:t>VPC for </a:t>
            </a:r>
            <a:r>
              <a:rPr lang="en-US" dirty="0" smtClean="0"/>
              <a:t>isolation</a:t>
            </a:r>
          </a:p>
          <a:p>
            <a:pPr lvl="1"/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Amazon </a:t>
            </a:r>
            <a:r>
              <a:rPr lang="en-US" dirty="0"/>
              <a:t>EKS runs up-to-date versions of the </a:t>
            </a:r>
            <a:r>
              <a:rPr lang="en-US" dirty="0" smtClean="0"/>
              <a:t>open-source Kubernetes software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This </a:t>
            </a:r>
            <a:r>
              <a:rPr lang="en-US" dirty="0"/>
              <a:t>means that you can easily migrate any standard Kubernetes application to Amazon EKS without any code modification </a:t>
            </a:r>
            <a:r>
              <a:rPr lang="en-US" dirty="0" smtClean="0"/>
              <a:t>required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On Demand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Why AWS EKS?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39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63242" y="1572798"/>
            <a:ext cx="670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AWS Account (root)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An EC2 Instance in which to install kubectl, </a:t>
            </a:r>
            <a:r>
              <a:rPr lang="en-US" dirty="0"/>
              <a:t>aws-iam-authenticator, </a:t>
            </a:r>
            <a:r>
              <a:rPr lang="en-US" dirty="0" smtClean="0"/>
              <a:t>and awscli version 1.15.x or greater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Required Cluster Resources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AWS Service Role 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AWS VPC 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AWS EKS Cluster (installs Master Nodes)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Three AWS EC2 worker nodes (one for each AWS Availability Zone)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Installation time ~30 minutes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13" y="1569855"/>
            <a:ext cx="8569466" cy="5138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97" y="1690941"/>
            <a:ext cx="20764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772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27" y="1344815"/>
            <a:ext cx="8529006" cy="528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83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Steps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1706" y="1584186"/>
            <a:ext cx="79868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Create </a:t>
            </a:r>
            <a:r>
              <a:rPr lang="en-US" dirty="0"/>
              <a:t>your Amazon EKS Service </a:t>
            </a:r>
            <a:r>
              <a:rPr lang="en-US" dirty="0" smtClean="0"/>
              <a:t>Role (AWS IAM Console)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Add </a:t>
            </a:r>
            <a:r>
              <a:rPr lang="en-US" dirty="0"/>
              <a:t>Amazon EC2 Full Access to Service </a:t>
            </a:r>
            <a:r>
              <a:rPr lang="en-US" dirty="0" smtClean="0"/>
              <a:t>Role (AWS IAM Console)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Create </a:t>
            </a:r>
            <a:r>
              <a:rPr lang="en-US" dirty="0"/>
              <a:t>your Amazon EKS Cluster </a:t>
            </a:r>
            <a:r>
              <a:rPr lang="en-US" dirty="0" smtClean="0"/>
              <a:t>VPC (CloudFormation)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b="1" dirty="0" smtClean="0"/>
              <a:t>Create </a:t>
            </a:r>
            <a:r>
              <a:rPr lang="en-US" b="1" dirty="0"/>
              <a:t>your Amazon EKS </a:t>
            </a:r>
            <a:r>
              <a:rPr lang="en-US" b="1" dirty="0" smtClean="0"/>
              <a:t>Cluster (AWS EKS Console)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Launch </a:t>
            </a:r>
            <a:r>
              <a:rPr lang="en-US" dirty="0"/>
              <a:t>and Configure Your Amazon EKS Worker </a:t>
            </a:r>
            <a:r>
              <a:rPr lang="en-US" dirty="0" smtClean="0"/>
              <a:t>Nodes (AWS CloudFormation)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Configure Your AWS EC2 Instance (AWS EC2 Console cloud-init)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Configure kubectl on Your EC2 Instance (AWS EC2 Instance kubectl)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Enable </a:t>
            </a:r>
            <a:r>
              <a:rPr lang="en-US" dirty="0"/>
              <a:t>Worker Nodes to Join Your </a:t>
            </a:r>
            <a:r>
              <a:rPr lang="en-US" dirty="0" smtClean="0"/>
              <a:t>Cluster (AWS EC2 Instance kubectl)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Deploy Web App </a:t>
            </a:r>
            <a:r>
              <a:rPr lang="en-US" dirty="0"/>
              <a:t>to Your </a:t>
            </a:r>
            <a:r>
              <a:rPr lang="en-US" dirty="0" smtClean="0"/>
              <a:t>Cluster (AWS EC2 Instance kubectl)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Demo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367" y="1584186"/>
            <a:ext cx="751509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To save time AWS EKS Cluster has already been configured using the AWS Web Console, CloudFormation, cloud-init script, and some manual configuration.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We’ll: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Deploy an application using a docker image located in DockerHub at kskalvar/web. This image is nothing more than a simple flask webapp that returns the current ip address of the container it's running in. We'll create a pod, scale the pod, and create an external AWS Load Balancer using kubectl.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Once the running the external load balancer is configured you should see a unique ip address as it is load balanced across containers.</a:t>
            </a:r>
          </a:p>
        </p:txBody>
      </p:sp>
    </p:spTree>
    <p:extLst>
      <p:ext uri="{BB962C8B-B14F-4D97-AF65-F5344CB8AC3E}">
        <p14:creationId xmlns:p14="http://schemas.microsoft.com/office/powerpoint/2010/main" val="215925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367" y="1584186"/>
            <a:ext cx="75150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Cons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Unfortunately </a:t>
            </a:r>
            <a:r>
              <a:rPr lang="en-US" dirty="0"/>
              <a:t>this is a pretty manual effort right </a:t>
            </a:r>
            <a:r>
              <a:rPr lang="en-US" dirty="0" smtClean="0"/>
              <a:t>now, not what I would expect for a AWS Managed Service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AWS EKS Fargate still a ways </a:t>
            </a:r>
            <a:r>
              <a:rPr lang="en-US" dirty="0" smtClean="0"/>
              <a:t>off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AWS Fargate support for Amazon EKS will be available in </a:t>
            </a:r>
            <a:r>
              <a:rPr lang="en-US" dirty="0" smtClean="0"/>
              <a:t>2018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Pros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Provision Kubernetes Masters across AWS Availability Zones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kubectl vs. kops</a:t>
            </a:r>
          </a:p>
        </p:txBody>
      </p:sp>
    </p:spTree>
    <p:extLst>
      <p:ext uri="{BB962C8B-B14F-4D97-AF65-F5344CB8AC3E}">
        <p14:creationId xmlns:p14="http://schemas.microsoft.com/office/powerpoint/2010/main" val="123640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1555</TotalTime>
  <Words>570</Words>
  <Application>Microsoft Office PowerPoint</Application>
  <PresentationFormat>On-screen Show (4:3)</PresentationFormat>
  <Paragraphs>84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Introduction</vt:lpstr>
      <vt:lpstr>Why AWS EKS?</vt:lpstr>
      <vt:lpstr>Requirements</vt:lpstr>
      <vt:lpstr>Architecture</vt:lpstr>
      <vt:lpstr>Architecture</vt:lpstr>
      <vt:lpstr>Installation Steps</vt:lpstr>
      <vt:lpstr>Quick Demo</vt:lpstr>
      <vt:lpstr>Conclusions</vt:lpstr>
      <vt:lpstr>Questions?</vt:lpstr>
      <vt:lpstr>References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Kirk Kalvar</dc:creator>
  <cp:lastModifiedBy>Kirk Kalvar</cp:lastModifiedBy>
  <cp:revision>470</cp:revision>
  <dcterms:created xsi:type="dcterms:W3CDTF">2015-07-01T16:04:28Z</dcterms:created>
  <dcterms:modified xsi:type="dcterms:W3CDTF">2018-09-18T22:33:31Z</dcterms:modified>
</cp:coreProperties>
</file>