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 smtClean="0"/>
              <a:t>configuring AWS EKS is </a:t>
            </a:r>
            <a:r>
              <a:rPr lang="en-US" dirty="0" smtClean="0"/>
              <a:t>still a </a:t>
            </a:r>
            <a:r>
              <a:rPr lang="en-US" dirty="0"/>
              <a:t>pretty </a:t>
            </a:r>
            <a:r>
              <a:rPr lang="en-US" dirty="0" smtClean="0"/>
              <a:t>much manual </a:t>
            </a:r>
            <a:r>
              <a:rPr lang="en-US" dirty="0" smtClean="0"/>
              <a:t>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created a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locally </a:t>
            </a:r>
            <a:r>
              <a:rPr lang="en-US" dirty="0" smtClean="0">
                <a:solidFill>
                  <a:prstClr val="black"/>
                </a:solidFill>
              </a:rPr>
              <a:t>for development but </a:t>
            </a:r>
            <a:r>
              <a:rPr lang="en-US" dirty="0" smtClean="0">
                <a:solidFill>
                  <a:prstClr val="black"/>
                </a:solidFill>
              </a:rPr>
              <a:t>quickly </a:t>
            </a:r>
            <a:r>
              <a:rPr lang="en-US" dirty="0" smtClean="0">
                <a:solidFill>
                  <a:prstClr val="black"/>
                </a:solidFill>
              </a:rPr>
              <a:t>realized containers were good but you really need orchestration 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other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</a:t>
            </a:r>
            <a:r>
              <a:rPr lang="en-US" dirty="0" smtClean="0">
                <a:solidFill>
                  <a:prstClr val="black"/>
                </a:solidFill>
              </a:rPr>
              <a:t>that </a:t>
            </a:r>
            <a:r>
              <a:rPr lang="en-US" dirty="0" smtClean="0">
                <a:solidFill>
                  <a:prstClr val="black"/>
                </a:solidFill>
              </a:rPr>
              <a:t>could </a:t>
            </a:r>
            <a:r>
              <a:rPr lang="en-US" dirty="0" smtClean="0">
                <a:solidFill>
                  <a:prstClr val="black"/>
                </a:solidFill>
              </a:rPr>
              <a:t>scale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instantiate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On demand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AWS </a:t>
            </a:r>
            <a:r>
              <a:rPr lang="en-US" dirty="0" smtClean="0"/>
              <a:t>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Your 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</a:t>
            </a:r>
            <a:r>
              <a:rPr lang="en-US" dirty="0" smtClean="0"/>
              <a:t>scripts we created, </a:t>
            </a:r>
            <a:r>
              <a:rPr lang="en-US" dirty="0" smtClean="0"/>
              <a:t>and an EC2 instance created with </a:t>
            </a:r>
            <a:r>
              <a:rPr lang="en-US" dirty="0" smtClean="0"/>
              <a:t>our </a:t>
            </a:r>
            <a:r>
              <a:rPr lang="en-US" dirty="0" smtClean="0"/>
              <a:t>cloud-init </a:t>
            </a:r>
            <a:r>
              <a:rPr lang="en-US" dirty="0" smtClean="0"/>
              <a:t>script.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We’ll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Configure kubectl to talk to the cluster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Create a </a:t>
            </a:r>
            <a:r>
              <a:rPr lang="en-US" dirty="0" smtClean="0"/>
              <a:t>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Show an unique </a:t>
            </a:r>
            <a:r>
              <a:rPr lang="en-US" dirty="0" smtClean="0"/>
              <a:t>ip </a:t>
            </a:r>
            <a:r>
              <a:rPr lang="en-US" dirty="0" smtClean="0"/>
              <a:t>as it </a:t>
            </a:r>
            <a:r>
              <a:rPr lang="en-US" dirty="0" smtClean="0"/>
              <a:t>is load balanced across </a:t>
            </a:r>
            <a:r>
              <a:rPr lang="en-US" dirty="0" smtClean="0"/>
              <a:t>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1791</TotalTime>
  <Words>554</Words>
  <Application>Microsoft Office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519</cp:revision>
  <dcterms:created xsi:type="dcterms:W3CDTF">2015-07-01T16:04:28Z</dcterms:created>
  <dcterms:modified xsi:type="dcterms:W3CDTF">2019-08-11T14:37:12Z</dcterms:modified>
</cp:coreProperties>
</file>