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69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8" d="100"/>
          <a:sy n="118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7273" y="4261150"/>
            <a:ext cx="29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Andrew </a:t>
            </a:r>
            <a:r>
              <a:rPr lang="en-US" dirty="0" smtClean="0"/>
              <a:t>Heifetz, DareStep LLC</a:t>
            </a:r>
          </a:p>
          <a:p>
            <a:pPr algn="ctr"/>
            <a:r>
              <a:rPr lang="en-US" dirty="0" smtClean="0"/>
              <a:t>Kirk Kalvar, KAL 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57% of Kubernetes workloads run on AWS today – Cloud Native Computing Foundation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heptio-authenticator-aws, and awscli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AWS EC2 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~30 minutes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9855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7" y="1344815"/>
            <a:ext cx="8529006" cy="528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Service </a:t>
            </a:r>
            <a:r>
              <a:rPr lang="en-US" dirty="0" smtClean="0"/>
              <a:t>Role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Cluster </a:t>
            </a:r>
            <a:r>
              <a:rPr lang="en-US" dirty="0" smtClean="0"/>
              <a:t>VPC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 </a:t>
            </a:r>
            <a:r>
              <a:rPr lang="en-US" dirty="0"/>
              <a:t>your Amazon EKS </a:t>
            </a:r>
            <a:r>
              <a:rPr lang="en-US" dirty="0" smtClean="0"/>
              <a:t>Cluster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</a:t>
            </a:r>
            <a:r>
              <a:rPr lang="en-US" dirty="0"/>
              <a:t>Your AWS EC2 </a:t>
            </a:r>
            <a:r>
              <a:rPr lang="en-US" dirty="0" smtClean="0"/>
              <a:t>Instance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</a:t>
            </a:r>
            <a:r>
              <a:rPr lang="en-US" dirty="0"/>
              <a:t>kubectl on Your EC2 </a:t>
            </a:r>
            <a:r>
              <a:rPr lang="en-US" dirty="0" smtClean="0"/>
              <a:t>Instance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Launch </a:t>
            </a:r>
            <a:r>
              <a:rPr lang="en-US" dirty="0"/>
              <a:t>and Configure Your Amazon EKS Worker </a:t>
            </a:r>
            <a:r>
              <a:rPr lang="en-US" dirty="0" smtClean="0"/>
              <a:t>Nodes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Enable </a:t>
            </a:r>
            <a:r>
              <a:rPr lang="en-US" dirty="0"/>
              <a:t>Worker Nodes to Join Your </a:t>
            </a:r>
            <a:r>
              <a:rPr lang="en-US" dirty="0" smtClean="0"/>
              <a:t>Cluster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Deploy Web App </a:t>
            </a:r>
            <a:r>
              <a:rPr lang="en-US" dirty="0"/>
              <a:t>to Your Cluster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Web Console, CloudFormation, a cloud-init script, and some manual configuration.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Deploy an application using a docker image located in DockerHub at kskalvar/web. This image is nothing more than a simple webapp that returns the current ip address of the container it's running in. We'll create a pod, scale the pod, and create an external AWS Load Balancer using kubectl.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Once the running the external load balancer is configured you should see a unique ip address as it is load balanced across containers.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a 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 Automatically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 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1532</TotalTime>
  <Words>494</Words>
  <Application>Microsoft Office PowerPoint</Application>
  <PresentationFormat>On-screen Show (4:3)</PresentationFormat>
  <Paragraphs>81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456</cp:revision>
  <dcterms:created xsi:type="dcterms:W3CDTF">2015-07-01T16:04:28Z</dcterms:created>
  <dcterms:modified xsi:type="dcterms:W3CDTF">2018-07-18T17:44:27Z</dcterms:modified>
</cp:coreProperties>
</file>