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 smtClean="0"/>
              <a:t>Account (root)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" y="1344815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706" y="1584186"/>
            <a:ext cx="798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Add </a:t>
            </a:r>
            <a:r>
              <a:rPr lang="en-US" dirty="0"/>
              <a:t>Amazon EC2 Full Access to Service </a:t>
            </a:r>
            <a:r>
              <a:rPr lang="en-US" dirty="0" smtClean="0"/>
              <a:t>Role (AWS IAM Console)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(CloudFormation)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</a:t>
            </a:r>
            <a:r>
              <a:rPr lang="en-US" dirty="0"/>
              <a:t>your Amazon EKS </a:t>
            </a:r>
            <a:r>
              <a:rPr lang="en-US" dirty="0" smtClean="0"/>
              <a:t>Cluster (AWS EKS Console)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</a:t>
            </a:r>
            <a:r>
              <a:rPr lang="en-US" dirty="0" smtClean="0"/>
              <a:t>Instance (AWS EC2 Console)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</a:t>
            </a:r>
            <a:r>
              <a:rPr lang="en-US" dirty="0" smtClean="0"/>
              <a:t>Instance (AWS EC2 Instance cloud-init)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 kubectl)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 kubectl)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CloudFormation, cloud-init script, and some manual configuration.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an application using a docker image located in DockerHub at kskalvar/web. This image is nothing more than a simple flask webapp that returns the current ip address of the container it's running in. We'll create a pod, scale the pod, and create an external AWS Load Balancer using 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AWS EKS Fargate still a ways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1552</TotalTime>
  <Words>557</Words>
  <Application>Microsoft Office PowerPoint</Application>
  <PresentationFormat>On-screen Show (4:3)</PresentationFormat>
  <Paragraphs>83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467</cp:revision>
  <dcterms:created xsi:type="dcterms:W3CDTF">2015-07-01T16:04:28Z</dcterms:created>
  <dcterms:modified xsi:type="dcterms:W3CDTF">2018-09-18T17:02:11Z</dcterms:modified>
</cp:coreProperties>
</file>