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69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791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7273" y="4261150"/>
            <a:ext cx="295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Andrew </a:t>
            </a:r>
            <a:r>
              <a:rPr lang="en-US" dirty="0" smtClean="0"/>
              <a:t>Heifetz, AMPSight</a:t>
            </a:r>
          </a:p>
          <a:p>
            <a:pPr algn="ctr"/>
            <a:r>
              <a:rPr lang="en-US" dirty="0" smtClean="0"/>
              <a:t>Kirk Kalvar, KAL 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also integrated 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VPC 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awscli version 1.15.x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Three AWS EC2 worker nodes (one for each AWS Availability Zone)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time ~30 minutes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9855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27" y="1344815"/>
            <a:ext cx="8529006" cy="528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706" y="1584186"/>
            <a:ext cx="798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Add </a:t>
            </a:r>
            <a:r>
              <a:rPr lang="en-US" dirty="0"/>
              <a:t>Amazon EC2 Full Access to Service </a:t>
            </a:r>
            <a:r>
              <a:rPr lang="en-US" dirty="0" smtClean="0"/>
              <a:t>Role (AWS IAM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your Amazon EKS Cluster </a:t>
            </a:r>
            <a:r>
              <a:rPr lang="en-US" dirty="0" smtClean="0"/>
              <a:t>VPC (CloudFormation)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your Amazon EKS </a:t>
            </a:r>
            <a:r>
              <a:rPr lang="en-US" b="1" dirty="0" smtClean="0"/>
              <a:t>Cluster (AWS EKS Console)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Launch </a:t>
            </a:r>
            <a:r>
              <a:rPr lang="en-US" dirty="0"/>
              <a:t>and Configure Your Amazon EKS Worker </a:t>
            </a:r>
            <a:r>
              <a:rPr lang="en-US" dirty="0" smtClean="0"/>
              <a:t>Nodes (AWS CloudFormation)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Your AWS EC2 Instance (AWS EC2 Console cloud-init)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kubectl on Your EC2 Instance (AWS EC2 Instance kubectl)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Enable </a:t>
            </a:r>
            <a:r>
              <a:rPr lang="en-US" dirty="0"/>
              <a:t>Worker Nodes to Join Your </a:t>
            </a:r>
            <a:r>
              <a:rPr lang="en-US" dirty="0" smtClean="0"/>
              <a:t>Cluster (AWS EC2 Instance kubectl)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Deploy Web App </a:t>
            </a:r>
            <a:r>
              <a:rPr lang="en-US" dirty="0"/>
              <a:t>to Your </a:t>
            </a:r>
            <a:r>
              <a:rPr lang="en-US" dirty="0" smtClean="0"/>
              <a:t>Cluster (AWS EC2 Instance kubectl)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Web Console, CloudFormation, cloud-init script, and some manual configuration.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Deploy an application using a docker image located in DockerHub at kskalvar/web. This image is nothing more than a simple flask webapp that returns the current ip address of the container it's running in. We'll create a pod, scale the pod, and create an external AWS Load Balancer using kubectl.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Once the running the external load balancer is configured you should see a unique ip address as it is load balanced across containers.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a 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AWS EKS Fargate still a ways 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1553</TotalTime>
  <Words>558</Words>
  <Application>Microsoft Office PowerPoint</Application>
  <PresentationFormat>On-screen Show (4:3)</PresentationFormat>
  <Paragraphs>83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469</cp:revision>
  <dcterms:created xsi:type="dcterms:W3CDTF">2015-07-01T16:04:28Z</dcterms:created>
  <dcterms:modified xsi:type="dcterms:W3CDTF">2018-09-18T22:22:48Z</dcterms:modified>
</cp:coreProperties>
</file>