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9" r:id="rId8"/>
    <p:sldId id="262" r:id="rId9"/>
    <p:sldId id="272" r:id="rId10"/>
    <p:sldId id="271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944" autoAdjust="0"/>
  </p:normalViewPr>
  <p:slideViewPr>
    <p:cSldViewPr snapToGrid="0">
      <p:cViewPr varScale="1">
        <p:scale>
          <a:sx n="102" d="100"/>
          <a:sy n="102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configuring AWS EKS is still a </a:t>
            </a:r>
            <a:r>
              <a:rPr lang="en-US" dirty="0"/>
              <a:t>pretty </a:t>
            </a:r>
            <a:r>
              <a:rPr lang="en-US" dirty="0" smtClean="0"/>
              <a:t>much manual steps right 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We’ve created CloudFormation and EC2 cloud-init scripts to speed the process which was used for this demo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</a:t>
            </a:r>
            <a:r>
              <a:rPr lang="en-US" dirty="0" smtClean="0"/>
              <a:t>was suppose to be </a:t>
            </a:r>
            <a:r>
              <a:rPr lang="en-US" dirty="0"/>
              <a:t>available in </a:t>
            </a:r>
            <a:r>
              <a:rPr lang="en-US" dirty="0" smtClean="0"/>
              <a:t>2018 (still not released as of this date)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Simple fast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Used Docker for development but quickly realized if you want to run containers in production you need orchestration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that could scale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use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VPC </a:t>
            </a:r>
            <a:r>
              <a:rPr lang="en-US" dirty="0"/>
              <a:t>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1.12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</a:t>
            </a:r>
            <a:r>
              <a:rPr lang="en-US" dirty="0"/>
              <a:t>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An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And three EC2 worker nodes (one for each AWS Availability Zone)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AWS </a:t>
            </a:r>
            <a:r>
              <a:rPr lang="en-US" dirty="0"/>
              <a:t>EKS Cluster using </a:t>
            </a:r>
            <a:r>
              <a:rPr lang="en-US" dirty="0" smtClean="0"/>
              <a:t>an AWS CloudFormation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Your </a:t>
            </a:r>
            <a:r>
              <a:rPr lang="en-US" dirty="0"/>
              <a:t>AWS EC2 </a:t>
            </a:r>
            <a:r>
              <a:rPr lang="en-US" dirty="0" smtClean="0"/>
              <a:t>Instance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kubectl on </a:t>
            </a:r>
            <a:r>
              <a:rPr lang="en-US" dirty="0" smtClean="0"/>
              <a:t>your </a:t>
            </a:r>
            <a:r>
              <a:rPr lang="en-US" dirty="0"/>
              <a:t>EC2 </a:t>
            </a:r>
            <a:r>
              <a:rPr lang="en-US" dirty="0" smtClean="0"/>
              <a:t>Instance to talk to the cluster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WebApp </a:t>
            </a:r>
            <a:r>
              <a:rPr lang="en-US" dirty="0"/>
              <a:t>to Your </a:t>
            </a:r>
            <a:r>
              <a:rPr lang="en-US" dirty="0" smtClean="0"/>
              <a:t>cluster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the Kubernetes </a:t>
            </a:r>
            <a:r>
              <a:rPr lang="en-US" dirty="0" smtClean="0"/>
              <a:t>Dashboard (Optional</a:t>
            </a:r>
            <a:r>
              <a:rPr lang="en-US" dirty="0"/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</a:t>
            </a:r>
            <a:r>
              <a:rPr lang="en-US" dirty="0" smtClean="0"/>
              <a:t>our </a:t>
            </a:r>
            <a:r>
              <a:rPr lang="en-US" dirty="0" smtClean="0"/>
              <a:t>AWS CloudFormation scripts and an EC2 instance created with our cloud-init script.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kubectl to talk to the cluster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deployment and service for a simple webapp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Show an unique ip as it is load balanced across the webapp containers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the Kubernetes Dashboard (optional)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1813</TotalTime>
  <Words>520</Words>
  <Application>Microsoft Office PowerPoint</Application>
  <PresentationFormat>On-screen Show (4:3)</PresentationFormat>
  <Paragraphs>85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So How Did I Get Here?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529</cp:revision>
  <dcterms:created xsi:type="dcterms:W3CDTF">2015-07-01T16:04:28Z</dcterms:created>
  <dcterms:modified xsi:type="dcterms:W3CDTF">2019-08-13T19:15:49Z</dcterms:modified>
</cp:coreProperties>
</file>