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3" d="100"/>
          <a:sy n="113" d="100"/>
        </p:scale>
        <p:origin x="-9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5733" y="2777407"/>
            <a:ext cx="295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</a:t>
            </a:r>
            <a:r>
              <a:rPr lang="en-US" dirty="0" smtClean="0"/>
              <a:t>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1.10.3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AWS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 (AWS IAM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Create </a:t>
            </a:r>
            <a:r>
              <a:rPr lang="en-US" b="1" dirty="0"/>
              <a:t>your Amazon EKS </a:t>
            </a:r>
            <a:r>
              <a:rPr lang="en-US" b="1" dirty="0" smtClean="0"/>
              <a:t>Cluster (AWS EKS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Your AWS EC2 Instance (AWS EC2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kubectl on Your EC2 Instance (AWS EC2 Instance)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Enable </a:t>
            </a:r>
            <a:r>
              <a:rPr lang="en-US" dirty="0"/>
              <a:t>Worker Nodes to Join Your </a:t>
            </a:r>
            <a:r>
              <a:rPr lang="en-US" dirty="0" smtClean="0"/>
              <a:t>Cluster (AWS EC2 Instance)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</a:t>
            </a:r>
            <a:r>
              <a:rPr lang="en-US" dirty="0" smtClean="0"/>
              <a:t>Cluster (AWS EC2 Instance)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Web Console, CloudFormation scripts, a cloud-init script, and some manual configuration. </a:t>
            </a:r>
            <a:r>
              <a:rPr lang="en-US" dirty="0"/>
              <a:t> </a:t>
            </a:r>
            <a:r>
              <a:rPr lang="en-US" dirty="0" smtClean="0"/>
              <a:t>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docker image located in DockerHub at kskalvar/web. This image is nothing more than a simple flask webapp that returns the current ip address of the container it's running in.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 pod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Scaled the pod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an external AWS Load Balancer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will be available in </a:t>
            </a:r>
            <a:r>
              <a:rPr lang="en-US" dirty="0" smtClean="0"/>
              <a:t>2018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1706</TotalTime>
  <Words>530</Words>
  <Application>Microsoft Office PowerPoint</Application>
  <PresentationFormat>On-screen Show (4:3)</PresentationFormat>
  <Paragraphs>83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491</cp:revision>
  <dcterms:created xsi:type="dcterms:W3CDTF">2015-07-01T16:04:28Z</dcterms:created>
  <dcterms:modified xsi:type="dcterms:W3CDTF">2019-02-01T22:23:53Z</dcterms:modified>
</cp:coreProperties>
</file>