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configuring AWS EKS is still a </a:t>
            </a:r>
            <a:r>
              <a:rPr lang="en-US" dirty="0"/>
              <a:t>pretty </a:t>
            </a:r>
            <a:r>
              <a:rPr lang="en-US" dirty="0" smtClean="0"/>
              <a:t>much manual 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We’ve created CloudFormation and EC2 cloud-init scripts to speed the process which was used for this demo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Simple fast setup and </a:t>
            </a:r>
            <a:r>
              <a:rPr lang="en-US" dirty="0" smtClean="0"/>
              <a:t>configuration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DevOps oriented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for development but quickly realized if you want to do anything </a:t>
            </a:r>
            <a:r>
              <a:rPr lang="en-US" dirty="0" smtClean="0">
                <a:solidFill>
                  <a:prstClr val="black"/>
                </a:solidFill>
              </a:rPr>
              <a:t>serious with </a:t>
            </a:r>
            <a:r>
              <a:rPr lang="en-US" dirty="0" smtClean="0">
                <a:solidFill>
                  <a:prstClr val="black"/>
                </a:solidFill>
              </a:rPr>
              <a:t>containers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 (Customer Responsibility)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</a:t>
            </a:r>
            <a:r>
              <a:rPr lang="en-US" dirty="0" smtClean="0"/>
              <a:t>an AWS 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Your </a:t>
            </a:r>
            <a:r>
              <a:rPr lang="en-US" dirty="0"/>
              <a:t>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our AWS CloudFormation scripts and an EC2 instance created with our cloud-init script.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kubectl to talk to the cluster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1870</TotalTime>
  <Words>521</Words>
  <Application>Microsoft Office PowerPoint</Application>
  <PresentationFormat>On-screen Show (4:3)</PresentationFormat>
  <Paragraphs>86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536</cp:revision>
  <dcterms:created xsi:type="dcterms:W3CDTF">2015-07-01T16:04:28Z</dcterms:created>
  <dcterms:modified xsi:type="dcterms:W3CDTF">2019-09-18T17:23:54Z</dcterms:modified>
</cp:coreProperties>
</file>