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3" r:id="rId3"/>
    <p:sldId id="258" r:id="rId4"/>
    <p:sldId id="270" r:id="rId5"/>
    <p:sldId id="266" r:id="rId6"/>
    <p:sldId id="267" r:id="rId7"/>
    <p:sldId id="269" r:id="rId8"/>
    <p:sldId id="262" r:id="rId9"/>
    <p:sldId id="272" r:id="rId10"/>
    <p:sldId id="271" r:id="rId11"/>
    <p:sldId id="268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9944" autoAdjust="0"/>
  </p:normalViewPr>
  <p:slideViewPr>
    <p:cSldViewPr snapToGrid="0">
      <p:cViewPr varScale="1">
        <p:scale>
          <a:sx n="102" d="100"/>
          <a:sy n="102" d="100"/>
        </p:scale>
        <p:origin x="-11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54378" y="2777407"/>
            <a:ext cx="36416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Kirk Kalvar</a:t>
            </a:r>
          </a:p>
          <a:p>
            <a:pPr algn="ctr"/>
            <a:r>
              <a:rPr lang="en-US" dirty="0" smtClean="0"/>
              <a:t>Senior Software Engineer/Principal</a:t>
            </a:r>
          </a:p>
          <a:p>
            <a:pPr algn="ctr"/>
            <a:r>
              <a:rPr lang="en-US" dirty="0" smtClean="0"/>
              <a:t>KAL Technology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kirk.kalvar@kal.technology</a:t>
            </a:r>
          </a:p>
          <a:p>
            <a:pPr algn="ctr"/>
            <a:r>
              <a:rPr lang="en-US" dirty="0" smtClean="0"/>
              <a:t>@kskalvar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0687" y="621402"/>
            <a:ext cx="5704513" cy="153107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Elastic Kubernetes Service (EKS) QuickStart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Unfortunately configuring AWS EKS is still a </a:t>
            </a:r>
            <a:r>
              <a:rPr lang="en-US" dirty="0"/>
              <a:t>pretty </a:t>
            </a:r>
            <a:r>
              <a:rPr lang="en-US" dirty="0" smtClean="0"/>
              <a:t>much manual steps right now, not what I would expect for a AWS Managed Service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We’ve created CloudFormation and EC2 cloud-init scripts to speed the process which was used for this demo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AWS Fargate support for Amazon EKS </a:t>
            </a:r>
            <a:r>
              <a:rPr lang="en-US" dirty="0" smtClean="0"/>
              <a:t>was suppose to be </a:t>
            </a:r>
            <a:r>
              <a:rPr lang="en-US" dirty="0"/>
              <a:t>available in </a:t>
            </a:r>
            <a:r>
              <a:rPr lang="en-US" dirty="0" smtClean="0"/>
              <a:t>2018 (still not released as of this date)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Provision Kubernetes Masters across AWS Availability Zones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Simple fast setup and configuration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 EKS QuickStart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github.com/kskalvar/aws-eks-cluster-quickstart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AWS Summit Slides for EKS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www.slideshare.net/AmazonWebServices/srv318-running-kubernetes-with-amazon-eks</a:t>
            </a:r>
          </a:p>
          <a:p>
            <a:endParaRPr lang="en-US" dirty="0" smtClean="0"/>
          </a:p>
          <a:p>
            <a:r>
              <a:rPr lang="en-US" dirty="0" smtClean="0"/>
              <a:t>Kubernetes 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kubernetes.io</a:t>
            </a:r>
          </a:p>
          <a:p>
            <a:endParaRPr lang="en-US" dirty="0" smtClean="0"/>
          </a:p>
          <a:p>
            <a:r>
              <a:rPr lang="en-US" dirty="0" smtClean="0"/>
              <a:t>AWS EKS Getting Started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docs.aws.amazon.com/eks/latest/userguide/getting-started.html</a:t>
            </a:r>
          </a:p>
          <a:p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Used Docker for development but quickly realized if you want to run containers in production you need orchestration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Wasted way too much time on orchestration engines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Wanted a production grade development environment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Something that could scale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Something easy for developers </a:t>
            </a:r>
            <a:r>
              <a:rPr lang="en-US" dirty="0">
                <a:solidFill>
                  <a:prstClr val="black"/>
                </a:solidFill>
              </a:rPr>
              <a:t>to </a:t>
            </a:r>
            <a:r>
              <a:rPr lang="en-US" dirty="0" smtClean="0">
                <a:solidFill>
                  <a:prstClr val="black"/>
                </a:solidFill>
              </a:rPr>
              <a:t>use without all the drama, tool fatigue, etc.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On demand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So How Did I Get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So Kubernetes has established itself as the leading platform for managing </a:t>
            </a:r>
            <a:r>
              <a:rPr lang="en-US" dirty="0"/>
              <a:t>containerized workloads and services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Run Anywhere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63% </a:t>
            </a:r>
            <a:r>
              <a:rPr lang="en-US" dirty="0"/>
              <a:t>of Kubernetes workloads run on AWS today – Cloud Native Computing </a:t>
            </a:r>
            <a:r>
              <a:rPr lang="en-US" dirty="0" smtClean="0"/>
              <a:t>Foundation (AWS News Blog by Jeff Barr, 29 November 2017)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</a:t>
            </a:r>
            <a:r>
              <a:rPr lang="en-US" dirty="0"/>
              <a:t>Managed Services enables you to quickly and easily deploy your cloud </a:t>
            </a:r>
            <a:r>
              <a:rPr lang="en-US" dirty="0" smtClean="0"/>
              <a:t>infrastructure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is </a:t>
            </a:r>
            <a:r>
              <a:rPr lang="en-US" dirty="0" smtClean="0"/>
              <a:t>already integrated </a:t>
            </a:r>
            <a:r>
              <a:rPr lang="en-US" dirty="0"/>
              <a:t>with many AWS services to provide scalability and security for your applications, including the </a:t>
            </a:r>
            <a:r>
              <a:rPr lang="en-US" dirty="0" smtClean="0"/>
              <a:t>following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Elastic </a:t>
            </a:r>
            <a:r>
              <a:rPr lang="en-US" dirty="0"/>
              <a:t>Load Balancing for load </a:t>
            </a:r>
            <a:r>
              <a:rPr lang="en-US" dirty="0" smtClean="0"/>
              <a:t>distribution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IAM </a:t>
            </a:r>
            <a:r>
              <a:rPr lang="en-US" dirty="0"/>
              <a:t>for </a:t>
            </a:r>
            <a:r>
              <a:rPr lang="en-US" dirty="0" smtClean="0"/>
              <a:t>authentication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VPC </a:t>
            </a:r>
            <a:r>
              <a:rPr lang="en-US" dirty="0"/>
              <a:t>for </a:t>
            </a:r>
            <a:r>
              <a:rPr lang="en-US" dirty="0" smtClean="0"/>
              <a:t>isolation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runs up-to-date versions of the </a:t>
            </a:r>
            <a:r>
              <a:rPr lang="en-US" dirty="0" smtClean="0"/>
              <a:t>open-source Kubernetes software. Currently 1.12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You </a:t>
            </a:r>
            <a:r>
              <a:rPr lang="en-US" dirty="0"/>
              <a:t>can easily migrate any standard Kubernetes application to Amazon EKS without any code modification </a:t>
            </a:r>
            <a:r>
              <a:rPr lang="en-US" dirty="0" smtClean="0"/>
              <a:t>required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AWS EKS?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Account (root)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An EC2 Instance in which to install kubectl, </a:t>
            </a:r>
            <a:r>
              <a:rPr lang="en-US" dirty="0"/>
              <a:t>aws-iam-authenticator, </a:t>
            </a:r>
            <a:r>
              <a:rPr lang="en-US" dirty="0" smtClean="0"/>
              <a:t>and AWS CLI version 1.15.x or greater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Required Cluster Resources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 Service Role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 VPC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An AWS EKS Cluster (installs Master Nodes)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And three EC2 worker nodes (one for each AWS Availability Zone)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Installation time about 15 minutes based on presentation artifacts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3" y="1561229"/>
            <a:ext cx="8569466" cy="5138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97" y="1690941"/>
            <a:ext cx="2076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9" y="1561229"/>
            <a:ext cx="8534090" cy="5157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9894" y="1584186"/>
            <a:ext cx="7608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Create AWS </a:t>
            </a:r>
            <a:r>
              <a:rPr lang="en-US" dirty="0"/>
              <a:t>EKS Cluster using </a:t>
            </a:r>
            <a:r>
              <a:rPr lang="en-US" dirty="0" smtClean="0"/>
              <a:t>an AWS CloudFormation 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Create Your </a:t>
            </a:r>
            <a:r>
              <a:rPr lang="en-US" dirty="0"/>
              <a:t>AWS EC2 </a:t>
            </a:r>
            <a:r>
              <a:rPr lang="en-US" dirty="0" smtClean="0"/>
              <a:t>Instance 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Configure </a:t>
            </a:r>
            <a:r>
              <a:rPr lang="en-US" dirty="0"/>
              <a:t>kubectl on </a:t>
            </a:r>
            <a:r>
              <a:rPr lang="en-US" dirty="0" smtClean="0"/>
              <a:t>your </a:t>
            </a:r>
            <a:r>
              <a:rPr lang="en-US" dirty="0"/>
              <a:t>EC2 </a:t>
            </a:r>
            <a:r>
              <a:rPr lang="en-US" dirty="0" smtClean="0"/>
              <a:t>Instance to talk to the cluster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Deploy WebApp </a:t>
            </a:r>
            <a:r>
              <a:rPr lang="en-US" dirty="0"/>
              <a:t>to Your </a:t>
            </a:r>
            <a:r>
              <a:rPr lang="en-US" dirty="0" smtClean="0"/>
              <a:t>cluster 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Configure </a:t>
            </a:r>
            <a:r>
              <a:rPr lang="en-US" dirty="0"/>
              <a:t>the Kubernetes </a:t>
            </a:r>
            <a:r>
              <a:rPr lang="en-US" dirty="0" smtClean="0"/>
              <a:t>Dashboard (Optional</a:t>
            </a:r>
            <a:r>
              <a:rPr lang="en-US" dirty="0"/>
              <a:t>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AWS EKS Cluster has already been configured using the </a:t>
            </a:r>
            <a:r>
              <a:rPr lang="en-US" dirty="0" smtClean="0"/>
              <a:t>our AWS </a:t>
            </a:r>
            <a:r>
              <a:rPr lang="en-US" dirty="0" smtClean="0"/>
              <a:t>CloudFormation </a:t>
            </a:r>
            <a:r>
              <a:rPr lang="en-US" dirty="0" smtClean="0"/>
              <a:t>scripts and </a:t>
            </a:r>
            <a:r>
              <a:rPr lang="en-US" dirty="0" smtClean="0"/>
              <a:t>an EC2 instance created with our cloud-init script.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We’ll: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Configure kubectl to talk to the cluster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Create a deployment and service for a simple webapp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Show an unique ip as it is load balanced across the webapp containers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Configure the Kubernetes Dashboard (optional)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1813</TotalTime>
  <Words>521</Words>
  <Application>Microsoft Office PowerPoint</Application>
  <PresentationFormat>On-screen Show (4:3)</PresentationFormat>
  <Paragraphs>85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So How Did I Get Here?</vt:lpstr>
      <vt:lpstr>Introduction</vt:lpstr>
      <vt:lpstr>Why AWS EKS?</vt:lpstr>
      <vt:lpstr>Requirements</vt:lpstr>
      <vt:lpstr>Architecture</vt:lpstr>
      <vt:lpstr>Architecture</vt:lpstr>
      <vt:lpstr>Installation Steps</vt:lpstr>
      <vt:lpstr>Quick Demo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528</cp:revision>
  <dcterms:created xsi:type="dcterms:W3CDTF">2015-07-01T16:04:28Z</dcterms:created>
  <dcterms:modified xsi:type="dcterms:W3CDTF">2019-08-13T12:24:47Z</dcterms:modified>
</cp:coreProperties>
</file>