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6" r:id="rId5"/>
    <p:sldId id="267" r:id="rId6"/>
    <p:sldId id="269" r:id="rId7"/>
    <p:sldId id="262" r:id="rId8"/>
    <p:sldId id="272" r:id="rId9"/>
    <p:sldId id="271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10" d="100"/>
          <a:sy n="110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8" y="251407"/>
            <a:ext cx="1371600" cy="1009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5733" y="2777407"/>
            <a:ext cx="295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Andrew </a:t>
            </a:r>
            <a:r>
              <a:rPr lang="en-US" dirty="0" smtClean="0"/>
              <a:t>Heifetz, AMPSight</a:t>
            </a:r>
          </a:p>
          <a:p>
            <a:pPr algn="ctr"/>
            <a:r>
              <a:rPr lang="en-US" dirty="0" smtClean="0"/>
              <a:t>Kirk Kalvar, KAL 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Kubernetes has fast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Foundation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also integrated 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VPC 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1.10.3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means that you 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Three AWS EC2 worker nodes (one for each AWS Availability Zone)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time ~30 minutes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Service </a:t>
            </a:r>
            <a:r>
              <a:rPr lang="en-US" dirty="0" smtClean="0"/>
              <a:t>Role (AWS IAM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Cluster </a:t>
            </a:r>
            <a:r>
              <a:rPr lang="en-US" dirty="0" smtClean="0"/>
              <a:t>VPC (AWS CloudFormation)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Create </a:t>
            </a:r>
            <a:r>
              <a:rPr lang="en-US" b="1" dirty="0"/>
              <a:t>your Amazon EKS </a:t>
            </a:r>
            <a:r>
              <a:rPr lang="en-US" b="1" dirty="0" smtClean="0"/>
              <a:t>Cluster (AWS EKS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Launch </a:t>
            </a:r>
            <a:r>
              <a:rPr lang="en-US" dirty="0"/>
              <a:t>and Configure Your Amazon EKS Worker </a:t>
            </a:r>
            <a:r>
              <a:rPr lang="en-US" dirty="0" smtClean="0"/>
              <a:t>Nodes (AWS CloudFormation)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Your AWS EC2 Instance (AWS EC2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kubectl on Your EC2 Instance (AWS EC2 Instance)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Enable </a:t>
            </a:r>
            <a:r>
              <a:rPr lang="en-US" dirty="0"/>
              <a:t>Worker Nodes to Join Your </a:t>
            </a:r>
            <a:r>
              <a:rPr lang="en-US" dirty="0" smtClean="0"/>
              <a:t>Cluster (AWS EC2 Instance)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Deploy Web App </a:t>
            </a:r>
            <a:r>
              <a:rPr lang="en-US" dirty="0"/>
              <a:t>to Your </a:t>
            </a:r>
            <a:r>
              <a:rPr lang="en-US" dirty="0" smtClean="0"/>
              <a:t>Cluster (AWS EC2 Instance)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the AWS Web Console, CloudFormation scripts, a cloud-init script, and some manual configuration. </a:t>
            </a:r>
            <a:r>
              <a:rPr lang="en-US" dirty="0"/>
              <a:t> </a:t>
            </a:r>
            <a:r>
              <a:rPr lang="en-US" dirty="0" smtClean="0"/>
              <a:t> I’ve already: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Created a docker image located in DockerHub at kskalvar/web. This image is nothing more than a simple flask webapp that returns the current ip address of the container it's running in.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Created a pod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Scaled the pod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Created an external AWS Load Balancer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should see a unique ip address as it is load balanced across containers.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a 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AWS Fargate support for Amazon EKS will be available in </a:t>
            </a:r>
            <a:r>
              <a:rPr lang="en-US" dirty="0" smtClean="0"/>
              <a:t>2018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kubectl vs. kops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1705</TotalTime>
  <Words>534</Words>
  <Application>Microsoft Office PowerPoint</Application>
  <PresentationFormat>On-screen Show (4:3)</PresentationFormat>
  <Paragraphs>84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489</cp:revision>
  <dcterms:created xsi:type="dcterms:W3CDTF">2015-07-01T16:04:28Z</dcterms:created>
  <dcterms:modified xsi:type="dcterms:W3CDTF">2018-09-26T21:20:01Z</dcterms:modified>
</cp:coreProperties>
</file>