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DareStep LLC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57% 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heptio-authenticator-aws, </a:t>
            </a:r>
            <a:r>
              <a:rPr lang="en-US" dirty="0" smtClean="0"/>
              <a:t>and awscli version </a:t>
            </a:r>
            <a:r>
              <a:rPr lang="en-US" dirty="0" smtClean="0"/>
              <a:t>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Required Cluster Resources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1" y="1480842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Your AWS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kubectl on Your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Enable </a:t>
            </a:r>
            <a:r>
              <a:rPr lang="en-US" dirty="0"/>
              <a:t>Worker Nodes to Join Your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Cluster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</a:t>
            </a:r>
            <a:r>
              <a:rPr lang="en-US" dirty="0" smtClean="0"/>
              <a:t>Cluster has </a:t>
            </a:r>
            <a:r>
              <a:rPr lang="en-US" dirty="0" smtClean="0"/>
              <a:t>already been configured using the AWS Web </a:t>
            </a:r>
            <a:r>
              <a:rPr lang="en-US" dirty="0" smtClean="0"/>
              <a:t>Console, CloudFormation, a cloud-init script, and some manual configuration.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Deploy an application using </a:t>
            </a:r>
            <a:r>
              <a:rPr lang="en-US" dirty="0" smtClean="0"/>
              <a:t>a docker image located in </a:t>
            </a:r>
            <a:r>
              <a:rPr lang="en-US" dirty="0" smtClean="0"/>
              <a:t>DockerHub </a:t>
            </a:r>
            <a:r>
              <a:rPr lang="en-US" dirty="0" smtClean="0"/>
              <a:t>at kskalvar/web. This image is nothing more than a simple webapp that returns the current ip address of the container it's running in. We'll create </a:t>
            </a:r>
            <a:r>
              <a:rPr lang="en-US" dirty="0" smtClean="0"/>
              <a:t>a pod, scale the pod, and create an </a:t>
            </a:r>
            <a:r>
              <a:rPr lang="en-US" dirty="0" smtClean="0"/>
              <a:t>external AWS Load Balancer using </a:t>
            </a:r>
            <a:r>
              <a:rPr lang="en-US" dirty="0" smtClean="0"/>
              <a:t>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</a:t>
            </a:r>
            <a:r>
              <a:rPr lang="en-US" dirty="0" smtClean="0"/>
              <a:t>you </a:t>
            </a:r>
            <a:r>
              <a:rPr lang="en-US" dirty="0" smtClean="0"/>
              <a:t>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 Automatically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1529</TotalTime>
  <Words>494</Words>
  <Application>Microsoft Office PowerPoint</Application>
  <PresentationFormat>On-screen Show (4:3)</PresentationFormat>
  <Paragraphs>81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455</cp:revision>
  <dcterms:created xsi:type="dcterms:W3CDTF">2015-07-01T16:04:28Z</dcterms:created>
  <dcterms:modified xsi:type="dcterms:W3CDTF">2018-07-18T17:39:43Z</dcterms:modified>
</cp:coreProperties>
</file>