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6" d="100"/>
          <a:sy n="106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</a:t>
            </a:r>
            <a:r>
              <a:rPr lang="en-US" smtClean="0"/>
              <a:t>Currently 1.12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Service </a:t>
            </a:r>
            <a:r>
              <a:rPr lang="en-US" dirty="0" smtClean="0"/>
              <a:t>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VPC 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EKS </a:t>
            </a:r>
            <a:r>
              <a:rPr lang="en-US" dirty="0" smtClean="0"/>
              <a:t>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</a:t>
            </a:r>
            <a:r>
              <a:rPr lang="en-US" dirty="0" smtClean="0"/>
              <a:t>EC2 </a:t>
            </a:r>
            <a:r>
              <a:rPr lang="en-US" dirty="0" smtClean="0"/>
              <a:t>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 using manual process, 15 minutes with CloudFormation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Create </a:t>
            </a:r>
            <a:r>
              <a:rPr lang="en-US" b="1" dirty="0"/>
              <a:t>your Amazon EKS </a:t>
            </a:r>
            <a:r>
              <a:rPr lang="en-US" b="1" dirty="0" smtClean="0"/>
              <a:t>Cluster (AWS EKS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Your AWS EC2 Instance (AWS EC2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kubectl on Your EC2 Instance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Enable </a:t>
            </a:r>
            <a:r>
              <a:rPr lang="en-US" dirty="0"/>
              <a:t>Worker Nodes to Join Your </a:t>
            </a:r>
            <a:r>
              <a:rPr lang="en-US" dirty="0" smtClean="0"/>
              <a:t>Cluster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</a:t>
            </a:r>
            <a:r>
              <a:rPr lang="en-US" dirty="0" smtClean="0"/>
              <a:t>Cluster (AWS EC2 Instance)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CloudFormation scripts, and an EC2 cloud-init </a:t>
            </a:r>
            <a:r>
              <a:rPr lang="en-US" dirty="0" smtClean="0"/>
              <a:t>script.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I’ve </a:t>
            </a:r>
            <a:r>
              <a:rPr lang="en-US" dirty="0" smtClean="0"/>
              <a:t>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image located in DockerHub at kskalvar/web. This image is nothing more than a simple flask webapp that returns the current ip address of the container it's running in.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 pod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Scaled the pod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an external AWS Load Balancer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Need for CloudFormation </a:t>
            </a:r>
            <a:r>
              <a:rPr lang="en-US" dirty="0" smtClean="0"/>
              <a:t>and EC2 cloud-init scripts to speed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will be 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</a:t>
            </a:r>
            <a:r>
              <a:rPr lang="en-US" dirty="0" smtClean="0"/>
              <a:t>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1720</TotalTime>
  <Words>554</Words>
  <Application>Microsoft Office PowerPoint</Application>
  <PresentationFormat>On-screen Show (4:3)</PresentationFormat>
  <Paragraphs>89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Manual 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502</cp:revision>
  <dcterms:created xsi:type="dcterms:W3CDTF">2015-07-01T16:04:28Z</dcterms:created>
  <dcterms:modified xsi:type="dcterms:W3CDTF">2019-06-03T13:21:52Z</dcterms:modified>
</cp:coreProperties>
</file>