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created a CloudFormation 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Used Docker </a:t>
            </a:r>
            <a:r>
              <a:rPr lang="en-US" dirty="0" smtClean="0">
                <a:solidFill>
                  <a:prstClr val="black"/>
                </a:solidFill>
              </a:rPr>
              <a:t>locally but quickly realized I really need a path to Production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other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I could scaled as needed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instantiate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 it and lose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</a:t>
            </a:r>
            <a:r>
              <a:rPr lang="en-US" dirty="0" smtClean="0"/>
              <a:t>Did I Get </a:t>
            </a:r>
            <a:r>
              <a:rPr lang="en-US" dirty="0" smtClean="0"/>
              <a:t>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about 15 </a:t>
            </a:r>
            <a:r>
              <a:rPr lang="en-US" dirty="0" smtClean="0"/>
              <a:t>minutes based on presentation artifacts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AWS </a:t>
            </a:r>
            <a:r>
              <a:rPr lang="en-US" dirty="0" smtClean="0"/>
              <a:t>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Your 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Your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Your AWS EKS </a:t>
            </a:r>
            <a:r>
              <a:rPr lang="en-US" dirty="0" smtClean="0"/>
              <a:t>Cluster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scripts, and an EC2 </a:t>
            </a:r>
            <a:r>
              <a:rPr lang="en-US" dirty="0" smtClean="0"/>
              <a:t>instance created with a cloud-init </a:t>
            </a:r>
            <a:r>
              <a:rPr lang="en-US" dirty="0" smtClean="0"/>
              <a:t>script.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Repo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1770</TotalTime>
  <Words>581</Words>
  <Application>Microsoft Office PowerPoint</Application>
  <PresentationFormat>On-screen Show (4:3)</PresentationFormat>
  <Paragraphs>95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509</cp:revision>
  <dcterms:created xsi:type="dcterms:W3CDTF">2015-07-01T16:04:28Z</dcterms:created>
  <dcterms:modified xsi:type="dcterms:W3CDTF">2019-08-08T15:13:07Z</dcterms:modified>
</cp:coreProperties>
</file>