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</a:t>
            </a:r>
            <a:r>
              <a:rPr lang="en-US" dirty="0" smtClean="0"/>
              <a:t>still a </a:t>
            </a:r>
            <a:r>
              <a:rPr lang="en-US" dirty="0"/>
              <a:t>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created a CloudFormation and EC2 cloud-init scripts to speed the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locally but quickly realized I really need a path to Production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other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I could scaled as needed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instantiate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 it and lose it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AWS </a:t>
            </a:r>
            <a:r>
              <a:rPr lang="en-US" dirty="0" smtClean="0"/>
              <a:t>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Your 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Your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CloudFormation scripts, and an EC2 instance created with a cloud-init script.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image located in DockerHub Repo at kskalvar/web. This image is nothing more than a simple flask webapp that returns the current ip address of the container it's running in.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 pod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Scaled the pod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an external AWS Load Balancer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1771</TotalTime>
  <Words>576</Words>
  <Application>Microsoft Office PowerPoint</Application>
  <PresentationFormat>On-screen Show (4:3)</PresentationFormat>
  <Paragraphs>94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510</cp:revision>
  <dcterms:created xsi:type="dcterms:W3CDTF">2015-07-01T16:04:28Z</dcterms:created>
  <dcterms:modified xsi:type="dcterms:W3CDTF">2019-08-10T16:12:38Z</dcterms:modified>
</cp:coreProperties>
</file>