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0" r:id="rId4"/>
    <p:sldId id="266" r:id="rId5"/>
    <p:sldId id="267" r:id="rId6"/>
    <p:sldId id="269" r:id="rId7"/>
    <p:sldId id="262" r:id="rId8"/>
    <p:sldId id="272" r:id="rId9"/>
    <p:sldId id="271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06" d="100"/>
          <a:sy n="106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2777407"/>
            <a:ext cx="3641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@</a:t>
            </a:r>
            <a:r>
              <a:rPr lang="en-US" dirty="0" smtClean="0"/>
              <a:t>kskalvar</a:t>
            </a:r>
          </a:p>
          <a:p>
            <a:pPr algn="ctr"/>
            <a:r>
              <a:rPr lang="en-US" dirty="0" smtClean="0"/>
              <a:t>kirk.kalvar@kal.technology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Kubernetes has fast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Foundation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also integrated 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VPC 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</a:t>
            </a:r>
            <a:r>
              <a:rPr lang="en-US" smtClean="0"/>
              <a:t>Currently </a:t>
            </a:r>
            <a:r>
              <a:rPr lang="en-US" smtClean="0"/>
              <a:t>1.12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</a:t>
            </a:r>
            <a:r>
              <a:rPr lang="en-US" dirty="0"/>
              <a:t>means that you 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EKS Cluster (installs Master Nodes)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Three AWS EC2 worker nodes (one for each AWS Availability Zone)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time ~30 minutes using manual process, 15 minutes with CloudFormation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1229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9" y="1561229"/>
            <a:ext cx="8534090" cy="515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Service </a:t>
            </a:r>
            <a:r>
              <a:rPr lang="en-US" dirty="0" smtClean="0"/>
              <a:t>Role (AWS IAM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Cluster </a:t>
            </a:r>
            <a:r>
              <a:rPr lang="en-US" dirty="0" smtClean="0"/>
              <a:t>VPC (AWS CloudFormation)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Create </a:t>
            </a:r>
            <a:r>
              <a:rPr lang="en-US" b="1" dirty="0"/>
              <a:t>your Amazon EKS </a:t>
            </a:r>
            <a:r>
              <a:rPr lang="en-US" b="1" dirty="0" smtClean="0"/>
              <a:t>Cluster (AWS EKS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Launch </a:t>
            </a:r>
            <a:r>
              <a:rPr lang="en-US" dirty="0"/>
              <a:t>and Configure Your Amazon EKS Worker </a:t>
            </a:r>
            <a:r>
              <a:rPr lang="en-US" dirty="0" smtClean="0"/>
              <a:t>Nodes (AWS CloudFormation)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Your AWS EC2 Instance (AWS EC2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kubectl on Your EC2 Instance (AWS EC2 Instance)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Enable </a:t>
            </a:r>
            <a:r>
              <a:rPr lang="en-US" dirty="0"/>
              <a:t>Worker Nodes to Join Your </a:t>
            </a:r>
            <a:r>
              <a:rPr lang="en-US" dirty="0" smtClean="0"/>
              <a:t>Cluster (AWS EC2 Instance)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Deploy Web App </a:t>
            </a:r>
            <a:r>
              <a:rPr lang="en-US" dirty="0"/>
              <a:t>to Your </a:t>
            </a:r>
            <a:r>
              <a:rPr lang="en-US" dirty="0" smtClean="0"/>
              <a:t>Cluster (AWS EC2 Instance)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has already been configured using the AWS CloudFormation scripts, and an EC2 cloud-init script.  I’ve already: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Created a docker image located in DockerHub at kskalvar/web. This image is nothing more than a simple flask webapp that returns the current ip address of the container it's running in.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Created a pod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Scaled the pod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Created an external AWS Load Balancer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 should see a unique ip address as it is load balanced across containers.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</a:t>
            </a:r>
            <a:r>
              <a:rPr lang="en-US" dirty="0"/>
              <a:t>this is a pretty manual effort right </a:t>
            </a:r>
            <a:r>
              <a:rPr lang="en-US" dirty="0" smtClean="0"/>
              <a:t>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I’ve created some CloudFormation and EC2 cloud-init scripts to speed the process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AWS Fargate support for Amazon EKS will be available in </a:t>
            </a:r>
            <a:r>
              <a:rPr lang="en-US" dirty="0" smtClean="0"/>
              <a:t>2018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kubectl vs. kops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1716</TotalTime>
  <Words>551</Words>
  <Application>Microsoft Office PowerPoint</Application>
  <PresentationFormat>On-screen Show (4:3)</PresentationFormat>
  <Paragraphs>89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Why AWS EKS?</vt:lpstr>
      <vt:lpstr>Requirements</vt:lpstr>
      <vt:lpstr>Architecture</vt:lpstr>
      <vt:lpstr>Architecture</vt:lpstr>
      <vt:lpstr>Manual 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498</cp:revision>
  <dcterms:created xsi:type="dcterms:W3CDTF">2015-07-01T16:04:28Z</dcterms:created>
  <dcterms:modified xsi:type="dcterms:W3CDTF">2019-05-17T16:29:34Z</dcterms:modified>
</cp:coreProperties>
</file>