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858</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Chigurupati Jahnavi</cp:lastModifiedBy>
  <cp:revision>31</cp:revision>
  <dcterms:created xsi:type="dcterms:W3CDTF">2018-11-10T16:12:56Z</dcterms:created>
  <dcterms:modified xsi:type="dcterms:W3CDTF">2020-01-18T07:36:27Z</dcterms:modified>
</cp:coreProperties>
</file>