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2" r:id="rId1"/>
  </p:sldMasterIdLst>
  <p:sldIdLst>
    <p:sldId id="256" r:id="rId2"/>
    <p:sldId id="257" r:id="rId3"/>
    <p:sldId id="258" r:id="rId4"/>
    <p:sldId id="259" r:id="rId5"/>
    <p:sldId id="275" r:id="rId6"/>
    <p:sldId id="276" r:id="rId7"/>
    <p:sldId id="260" r:id="rId8"/>
    <p:sldId id="261" r:id="rId9"/>
    <p:sldId id="262" r:id="rId10"/>
    <p:sldId id="263" r:id="rId11"/>
    <p:sldId id="264" r:id="rId12"/>
    <p:sldId id="277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54D65-A630-4640-9770-5F28E51AD2A9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856FC-78FC-431D-B30E-BA86B0EA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239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54D65-A630-4640-9770-5F28E51AD2A9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856FC-78FC-431D-B30E-BA86B0EA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565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54D65-A630-4640-9770-5F28E51AD2A9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856FC-78FC-431D-B30E-BA86B0EA40BF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4335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54D65-A630-4640-9770-5F28E51AD2A9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856FC-78FC-431D-B30E-BA86B0EA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6919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54D65-A630-4640-9770-5F28E51AD2A9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856FC-78FC-431D-B30E-BA86B0EA40B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7762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54D65-A630-4640-9770-5F28E51AD2A9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856FC-78FC-431D-B30E-BA86B0EA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4375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54D65-A630-4640-9770-5F28E51AD2A9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856FC-78FC-431D-B30E-BA86B0EA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0389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54D65-A630-4640-9770-5F28E51AD2A9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856FC-78FC-431D-B30E-BA86B0EA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102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54D65-A630-4640-9770-5F28E51AD2A9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856FC-78FC-431D-B30E-BA86B0EA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5949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54D65-A630-4640-9770-5F28E51AD2A9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856FC-78FC-431D-B30E-BA86B0EA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579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54D65-A630-4640-9770-5F28E51AD2A9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856FC-78FC-431D-B30E-BA86B0EA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617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54D65-A630-4640-9770-5F28E51AD2A9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856FC-78FC-431D-B30E-BA86B0EA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951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54D65-A630-4640-9770-5F28E51AD2A9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856FC-78FC-431D-B30E-BA86B0EA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477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54D65-A630-4640-9770-5F28E51AD2A9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856FC-78FC-431D-B30E-BA86B0EA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359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54D65-A630-4640-9770-5F28E51AD2A9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856FC-78FC-431D-B30E-BA86B0EA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3462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54D65-A630-4640-9770-5F28E51AD2A9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856FC-78FC-431D-B30E-BA86B0EA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7442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54D65-A630-4640-9770-5F28E51AD2A9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FB856FC-78FC-431D-B30E-BA86B0EA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436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84" r:id="rId12"/>
    <p:sldLayoutId id="2147483885" r:id="rId13"/>
    <p:sldLayoutId id="2147483886" r:id="rId14"/>
    <p:sldLayoutId id="2147483887" r:id="rId15"/>
    <p:sldLayoutId id="21474838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ED5CB-8BDA-6906-D19C-9EE6297335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40442"/>
            <a:ext cx="8352503" cy="1728789"/>
          </a:xfrm>
        </p:spPr>
        <p:txBody>
          <a:bodyPr>
            <a:normAutofit fontScale="90000"/>
          </a:bodyPr>
          <a:lstStyle/>
          <a:p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Spare Part Inventory    Management System</a:t>
            </a:r>
            <a:endParaRPr lang="en-IN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202CD6-6CD3-0999-06B5-C68E7F2AB5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7177088" cy="2828925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                          Project Members :-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		</a:t>
            </a:r>
            <a:r>
              <a:rPr lang="en-US" b="1" dirty="0"/>
              <a:t>Vikrant kambli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		 </a:t>
            </a:r>
            <a:r>
              <a:rPr lang="en-US" b="1" dirty="0"/>
              <a:t>Prasad Patil</a:t>
            </a:r>
          </a:p>
          <a:p>
            <a:r>
              <a:rPr lang="en-US" b="1" dirty="0"/>
              <a:t>		Tejas Jadhav</a:t>
            </a:r>
          </a:p>
          <a:p>
            <a:r>
              <a:rPr lang="en-US" b="1" dirty="0"/>
              <a:t>		Sagar Mali</a:t>
            </a:r>
          </a:p>
        </p:txBody>
      </p:sp>
    </p:spTree>
    <p:extLst>
      <p:ext uri="{BB962C8B-B14F-4D97-AF65-F5344CB8AC3E}">
        <p14:creationId xmlns:p14="http://schemas.microsoft.com/office/powerpoint/2010/main" val="1326125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F0E2F-A940-6714-D920-E614EFB46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Modules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696B2-FAFC-923B-CE1D-7ED16F25D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844" y="1708305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1.User Management Module</a:t>
            </a:r>
          </a:p>
          <a:p>
            <a:r>
              <a:rPr lang="en-US" sz="2000" dirty="0"/>
              <a:t>  Handles login/logout, registration, and role-based access.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2. Admin Module</a:t>
            </a:r>
          </a:p>
          <a:p>
            <a:r>
              <a:rPr lang="en-US" sz="2000" dirty="0"/>
              <a:t>View Register seller </a:t>
            </a:r>
          </a:p>
          <a:p>
            <a:r>
              <a:rPr lang="en-US" sz="2000" dirty="0"/>
              <a:t>View Register Customer</a:t>
            </a:r>
          </a:p>
          <a:p>
            <a:r>
              <a:rPr lang="en-US" sz="2000" dirty="0"/>
              <a:t>View Feedback</a:t>
            </a:r>
          </a:p>
          <a:p>
            <a:r>
              <a:rPr lang="en-US" sz="2000" dirty="0"/>
              <a:t>View All Customer Orders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0749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3E22E-03A4-1A73-88FA-B2C4127D1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11190082" y="0"/>
            <a:ext cx="163717" cy="334978"/>
          </a:xfrm>
        </p:spPr>
        <p:txBody>
          <a:bodyPr>
            <a:normAutofit/>
          </a:bodyPr>
          <a:lstStyle/>
          <a:p>
            <a:r>
              <a:rPr lang="en-US" sz="100" dirty="0"/>
              <a:t>.</a:t>
            </a:r>
            <a:endParaRPr lang="en-IN" sz="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D4C57-8BDD-31C9-2427-AFA5009ED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5838"/>
            <a:ext cx="10515600" cy="5191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3. Seller Module</a:t>
            </a:r>
          </a:p>
          <a:p>
            <a:pPr marL="0" indent="0">
              <a:buNone/>
            </a:pPr>
            <a:endParaRPr lang="en-US" sz="2400" b="1" dirty="0"/>
          </a:p>
          <a:p>
            <a:r>
              <a:rPr lang="en-US" sz="2000" dirty="0"/>
              <a:t>Add Category</a:t>
            </a:r>
          </a:p>
          <a:p>
            <a:r>
              <a:rPr lang="en-US" sz="2000" dirty="0"/>
              <a:t>Add Products</a:t>
            </a:r>
          </a:p>
          <a:p>
            <a:r>
              <a:rPr lang="en-US" sz="2000" dirty="0"/>
              <a:t>Edit Products</a:t>
            </a:r>
          </a:p>
          <a:p>
            <a:r>
              <a:rPr lang="en-US" sz="2000" dirty="0"/>
              <a:t>Delete Product</a:t>
            </a:r>
          </a:p>
          <a:p>
            <a:r>
              <a:rPr lang="en-US" sz="2000" dirty="0"/>
              <a:t>View All Added Product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188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3E22E-03A4-1A73-88FA-B2C4127D1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11190082" y="0"/>
            <a:ext cx="163717" cy="334978"/>
          </a:xfrm>
        </p:spPr>
        <p:txBody>
          <a:bodyPr>
            <a:normAutofit/>
          </a:bodyPr>
          <a:lstStyle/>
          <a:p>
            <a:r>
              <a:rPr lang="en-US" sz="100" dirty="0"/>
              <a:t>.</a:t>
            </a:r>
            <a:endParaRPr lang="en-IN" sz="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D4C57-8BDD-31C9-2427-AFA5009ED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5838"/>
            <a:ext cx="10515600" cy="5191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4. Customer Module</a:t>
            </a:r>
          </a:p>
          <a:p>
            <a:pPr marL="0" indent="0">
              <a:buNone/>
            </a:pPr>
            <a:endParaRPr lang="en-US" sz="2400" b="1" dirty="0"/>
          </a:p>
          <a:p>
            <a:r>
              <a:rPr lang="en-US" dirty="0"/>
              <a:t>View Product</a:t>
            </a:r>
          </a:p>
          <a:p>
            <a:r>
              <a:rPr lang="en-US" dirty="0"/>
              <a:t>Add to cart</a:t>
            </a:r>
          </a:p>
          <a:p>
            <a:r>
              <a:rPr lang="en-US" dirty="0"/>
              <a:t>Place Order</a:t>
            </a:r>
          </a:p>
          <a:p>
            <a:r>
              <a:rPr lang="en-US" dirty="0"/>
              <a:t>View Order</a:t>
            </a:r>
          </a:p>
          <a:p>
            <a:r>
              <a:rPr lang="en-US" dirty="0"/>
              <a:t>Remove Product From Cart</a:t>
            </a:r>
          </a:p>
          <a:p>
            <a:r>
              <a:rPr lang="en-US" dirty="0"/>
              <a:t>Place Order</a:t>
            </a:r>
          </a:p>
          <a:p>
            <a:r>
              <a:rPr lang="en-US" dirty="0"/>
              <a:t>Feedback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155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89D29-C0EA-1D5D-FE3D-DBFBDE494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748" y="147283"/>
            <a:ext cx="10515600" cy="1728787"/>
          </a:xfrm>
        </p:spPr>
        <p:txBody>
          <a:bodyPr/>
          <a:lstStyle/>
          <a:p>
            <a:r>
              <a:rPr lang="en-IN" b="1" dirty="0"/>
              <a:t>UML Diagrams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125" y="1168993"/>
            <a:ext cx="5603132" cy="5165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6868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ED1D73-3425-C867-D98E-5BFDA77EB1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F5089-2418-3D05-F300-BDC8E6C69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037" y="86930"/>
            <a:ext cx="10515600" cy="1009803"/>
          </a:xfrm>
        </p:spPr>
        <p:txBody>
          <a:bodyPr/>
          <a:lstStyle/>
          <a:p>
            <a:r>
              <a:rPr lang="en-US" b="1" dirty="0"/>
              <a:t>E</a:t>
            </a:r>
            <a:r>
              <a:rPr lang="en-IN" b="1" dirty="0"/>
              <a:t>RD Diagram</a:t>
            </a:r>
          </a:p>
        </p:txBody>
      </p:sp>
      <p:pic>
        <p:nvPicPr>
          <p:cNvPr id="4099" name="Picture 3" descr="C:\Users\tejas\Documents\ERD.drawio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37" y="1096733"/>
            <a:ext cx="9411394" cy="5431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018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2E8EA7-86C7-C23A-75C9-730FDD1CD0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08541-4C17-BE22-450B-AEA0F3B19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091" y="206814"/>
            <a:ext cx="10515600" cy="1728787"/>
          </a:xfrm>
        </p:spPr>
        <p:txBody>
          <a:bodyPr/>
          <a:lstStyle/>
          <a:p>
            <a:r>
              <a:rPr lang="en-IN" b="1" dirty="0"/>
              <a:t>Use Case Diagrams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85900"/>
            <a:ext cx="8618706" cy="5165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1329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25814E-A0A5-5F9F-FEDE-84784208C1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F5E05-50D0-ED89-E4F0-09158767B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794" y="313918"/>
            <a:ext cx="10515600" cy="1728787"/>
          </a:xfrm>
        </p:spPr>
        <p:txBody>
          <a:bodyPr/>
          <a:lstStyle/>
          <a:p>
            <a:r>
              <a:rPr lang="en-IN" b="1" dirty="0"/>
              <a:t>Class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11284813">
            <a:off x="398023" y="6701514"/>
            <a:ext cx="557498" cy="31297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.</a:t>
            </a:r>
            <a:endParaRPr lang="en-IN" dirty="0"/>
          </a:p>
        </p:txBody>
      </p:sp>
      <p:pic>
        <p:nvPicPr>
          <p:cNvPr id="5122" name="Picture 2" descr="C:\Users\tejas\Documents\WhatsApp Image 2025-08-01 at 12.47.47_74372ba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72" y="1178313"/>
            <a:ext cx="8095109" cy="469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5323438" y="5873750"/>
            <a:ext cx="15571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02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5636AA-D985-80BD-0EDD-BF581CA04D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7515D-0AAC-2770-312D-F8688E8C4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075"/>
            <a:ext cx="10515600" cy="980306"/>
          </a:xfrm>
        </p:spPr>
        <p:txBody>
          <a:bodyPr/>
          <a:lstStyle/>
          <a:p>
            <a:r>
              <a:rPr lang="en-IN" b="1" dirty="0"/>
              <a:t>Sequence Diagrams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" y="1224848"/>
            <a:ext cx="7112698" cy="5194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1292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AFE31-1576-282D-251A-4BC44B109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Methods Used to Implement the System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BC746-E319-68E7-88E8-6BAD823DD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1. Requirement Gathering</a:t>
            </a:r>
          </a:p>
          <a:p>
            <a:endParaRPr lang="en-US" dirty="0"/>
          </a:p>
          <a:p>
            <a:r>
              <a:rPr lang="en-US" dirty="0"/>
              <a:t>Collected functional and non-functional requirements from real-world inventory use cases.</a:t>
            </a:r>
          </a:p>
          <a:p>
            <a:r>
              <a:rPr lang="en-US" dirty="0"/>
              <a:t>Identified key users: Admin, Customer, Seller.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2. System Design (UML &amp; Architecture)</a:t>
            </a:r>
          </a:p>
          <a:p>
            <a:endParaRPr lang="en-US" dirty="0"/>
          </a:p>
          <a:p>
            <a:r>
              <a:rPr lang="en-US" dirty="0"/>
              <a:t>Designed Use Case, ER, Class, Sequence, activity diagrams.</a:t>
            </a:r>
          </a:p>
          <a:p>
            <a:r>
              <a:rPr lang="en-US" dirty="0"/>
              <a:t>Defined module-wise architecture with proper component segregation.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8510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461F2-ED34-9B34-1A8E-556291ED8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4350"/>
            <a:ext cx="10515600" cy="5662613"/>
          </a:xfrm>
        </p:spPr>
        <p:txBody>
          <a:bodyPr>
            <a:normAutofit/>
          </a:bodyPr>
          <a:lstStyle/>
          <a:p>
            <a:endParaRPr lang="en-IN" dirty="0"/>
          </a:p>
          <a:p>
            <a:pPr marL="0" indent="0">
              <a:buNone/>
            </a:pPr>
            <a:r>
              <a:rPr lang="en-IN" b="1" dirty="0"/>
              <a:t>3. Frontend Development (React.js)</a:t>
            </a:r>
          </a:p>
          <a:p>
            <a:endParaRPr lang="en-IN" dirty="0"/>
          </a:p>
          <a:p>
            <a:r>
              <a:rPr lang="en-IN" dirty="0"/>
              <a:t>Created responsive UI with reusable components.</a:t>
            </a:r>
          </a:p>
          <a:p>
            <a:r>
              <a:rPr lang="en-IN" dirty="0"/>
              <a:t>Used Axios for API calls and React Router for navigation.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b="1" dirty="0"/>
              <a:t>4. Backend Development (.NET &amp; Java)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Java(Spring boot) used for part management and vendor logic.</a:t>
            </a:r>
          </a:p>
          <a:p>
            <a:r>
              <a:rPr lang="en-IN" dirty="0"/>
              <a:t>REST APIs implemented for smooth client-server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10078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3BB6F-8DBC-D030-9527-80A87CF8A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Introduction</a:t>
            </a:r>
            <a:endParaRPr lang="en-IN" sz="4800" b="1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E964D9F-D3AD-24FF-9198-606E3A542E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3875" y="2392591"/>
            <a:ext cx="99060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Web-based application for managing spare part inventory.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Eliminates manual errors through automation.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real-time inventory visibility and control.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Enhances efficiency and reduces operational delays.</a:t>
            </a:r>
          </a:p>
        </p:txBody>
      </p:sp>
    </p:spTree>
    <p:extLst>
      <p:ext uri="{BB962C8B-B14F-4D97-AF65-F5344CB8AC3E}">
        <p14:creationId xmlns:p14="http://schemas.microsoft.com/office/powerpoint/2010/main" val="2304986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57BEAD-11BC-CEF9-E959-DC53E5946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C6D3D-975F-AFA5-D4B8-1D1D45C56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4350"/>
            <a:ext cx="10515600" cy="5662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5. Database Design (MySQL)</a:t>
            </a:r>
          </a:p>
          <a:p>
            <a:endParaRPr lang="en-IN" dirty="0"/>
          </a:p>
          <a:p>
            <a:r>
              <a:rPr lang="en-IN" dirty="0"/>
              <a:t>Normalized tables for SparePart, Vendor, User, PurchaseOrder, etc.</a:t>
            </a:r>
          </a:p>
          <a:p>
            <a:r>
              <a:rPr lang="en-IN" dirty="0"/>
              <a:t>Used foreign key constraints for relational integrity.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b="1" dirty="0"/>
              <a:t>6. Testing &amp; Debugging</a:t>
            </a:r>
          </a:p>
          <a:p>
            <a:endParaRPr lang="en-IN" dirty="0"/>
          </a:p>
          <a:p>
            <a:r>
              <a:rPr lang="en-IN" dirty="0"/>
              <a:t>Unit testing of modules using Postman and browser dev tools.</a:t>
            </a:r>
          </a:p>
          <a:p>
            <a:r>
              <a:rPr lang="en-IN" dirty="0"/>
              <a:t>Manual test cases executed for CRUD, login, and report features.</a:t>
            </a:r>
          </a:p>
        </p:txBody>
      </p:sp>
    </p:spTree>
    <p:extLst>
      <p:ext uri="{BB962C8B-B14F-4D97-AF65-F5344CB8AC3E}">
        <p14:creationId xmlns:p14="http://schemas.microsoft.com/office/powerpoint/2010/main" val="37385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and black text on a white background&#10;&#10;AI-generated content may be incorrect.">
            <a:extLst>
              <a:ext uri="{FF2B5EF4-FFF2-40B4-BE49-F238E27FC236}">
                <a16:creationId xmlns:a16="http://schemas.microsoft.com/office/drawing/2014/main" id="{FDA66E39-7CB1-4A10-E1DF-C1D1075B3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48" y="358026"/>
            <a:ext cx="9088065" cy="545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228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A1A4-2CEC-0C78-0D2F-302F38E3E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12FF21C-A252-5F90-E998-EABF473DE1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45841" y="1690688"/>
            <a:ext cx="10807959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many organizations, spare parts are tracked manually using spreadsheets or registers.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leads to stock mismatches, untracked consumption, and procurement delays.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Lack of centralized control results in part shortages or overstocking.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Inefficient communication between departments and vendors adds to operational downtime.</a:t>
            </a:r>
          </a:p>
        </p:txBody>
      </p:sp>
    </p:spTree>
    <p:extLst>
      <p:ext uri="{BB962C8B-B14F-4D97-AF65-F5344CB8AC3E}">
        <p14:creationId xmlns:p14="http://schemas.microsoft.com/office/powerpoint/2010/main" val="1779449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F748C-B044-3545-92ED-412A80A6A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&amp; Objectives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5E590-EFD8-507C-42F5-93846A75F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Goals:</a:t>
            </a:r>
          </a:p>
          <a:p>
            <a:r>
              <a:rPr lang="en-US" dirty="0"/>
              <a:t>Develop a centralized spare part inventory system.</a:t>
            </a:r>
          </a:p>
          <a:p>
            <a:r>
              <a:rPr lang="en-US" dirty="0"/>
              <a:t>Eliminate manual errors and mismatches.</a:t>
            </a:r>
          </a:p>
          <a:p>
            <a:r>
              <a:rPr lang="en-US" dirty="0"/>
              <a:t>Streamline procurement and part tracking processes.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Objectives:</a:t>
            </a:r>
          </a:p>
          <a:p>
            <a:r>
              <a:rPr lang="en-US" dirty="0"/>
              <a:t>Provide real-time visibility of stock levels.</a:t>
            </a:r>
          </a:p>
          <a:p>
            <a:r>
              <a:rPr lang="en-US" dirty="0"/>
              <a:t>Allow role-based login for admin, customer, seller.</a:t>
            </a:r>
          </a:p>
        </p:txBody>
      </p:sp>
    </p:spTree>
    <p:extLst>
      <p:ext uri="{BB962C8B-B14F-4D97-AF65-F5344CB8AC3E}">
        <p14:creationId xmlns:p14="http://schemas.microsoft.com/office/powerpoint/2010/main" val="2160637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8600" b="1" dirty="0"/>
              <a:t>1. Payment Integration</a:t>
            </a:r>
          </a:p>
          <a:p>
            <a:r>
              <a:rPr lang="en-US" sz="8600" dirty="0"/>
              <a:t>Integrate secure online payment gateways (like </a:t>
            </a:r>
            <a:r>
              <a:rPr lang="en-US" sz="8600" dirty="0" err="1"/>
              <a:t>Razorpay</a:t>
            </a:r>
            <a:r>
              <a:rPr lang="en-US" sz="8600" dirty="0"/>
              <a:t>, Paytm, UPI, Debit/Credit Cards).</a:t>
            </a:r>
          </a:p>
          <a:p>
            <a:r>
              <a:rPr lang="en-US" sz="8600" dirty="0"/>
              <a:t>Allow users to pay during order placement, enabling smooth end-to-end automation.</a:t>
            </a:r>
          </a:p>
          <a:p>
            <a:r>
              <a:rPr lang="en-US" sz="8600" dirty="0"/>
              <a:t>Store payment history linked to each order for transparency and recordkeeping.</a:t>
            </a:r>
          </a:p>
          <a:p>
            <a:endParaRPr lang="en-US" sz="8600" dirty="0"/>
          </a:p>
          <a:p>
            <a:pPr marL="0" indent="0">
              <a:buNone/>
            </a:pPr>
            <a:r>
              <a:rPr lang="en-US" sz="8600" b="1" dirty="0"/>
              <a:t>2.  Order Tracking System</a:t>
            </a:r>
          </a:p>
          <a:p>
            <a:r>
              <a:rPr lang="en-US" sz="8600" dirty="0"/>
              <a:t>Implement real-time tracking of orders using unique order IDs.</a:t>
            </a:r>
          </a:p>
          <a:p>
            <a:r>
              <a:rPr lang="en-US" sz="8600" dirty="0"/>
              <a:t>Users can check current order status (Processing → Packed → Shipped → Out for Delivery → Delivered).</a:t>
            </a:r>
          </a:p>
          <a:p>
            <a:r>
              <a:rPr lang="en-US" sz="8600" dirty="0"/>
              <a:t>Auto-update order status based on admin or shipper input.</a:t>
            </a:r>
          </a:p>
          <a:p>
            <a:endParaRPr lang="en-US" sz="8600" dirty="0"/>
          </a:p>
          <a:p>
            <a:endParaRPr lang="en-US" sz="8600" dirty="0"/>
          </a:p>
          <a:p>
            <a:endParaRPr lang="en-US" sz="8600" dirty="0"/>
          </a:p>
          <a:p>
            <a:endParaRPr lang="en-US" sz="8600" dirty="0"/>
          </a:p>
          <a:p>
            <a:endParaRPr lang="en-US" sz="8600" dirty="0"/>
          </a:p>
        </p:txBody>
      </p:sp>
    </p:spTree>
    <p:extLst>
      <p:ext uri="{BB962C8B-B14F-4D97-AF65-F5344CB8AC3E}">
        <p14:creationId xmlns:p14="http://schemas.microsoft.com/office/powerpoint/2010/main" val="393191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74026" y="365125"/>
            <a:ext cx="45719" cy="45719"/>
          </a:xfrm>
        </p:spPr>
        <p:txBody>
          <a:bodyPr>
            <a:normAutofit fontScale="90000"/>
          </a:bodyPr>
          <a:lstStyle/>
          <a:p>
            <a:r>
              <a:rPr lang="en-US" sz="100" dirty="0"/>
              <a:t>.</a:t>
            </a:r>
            <a:endParaRPr lang="en-IN" sz="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4978"/>
            <a:ext cx="10515600" cy="58419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3</a:t>
            </a:r>
            <a:r>
              <a:rPr lang="en-US" sz="3200" b="1" dirty="0"/>
              <a:t>.</a:t>
            </a:r>
            <a:r>
              <a:rPr lang="en-US" sz="2400" b="1" dirty="0"/>
              <a:t>  Shipper Entity</a:t>
            </a:r>
          </a:p>
          <a:p>
            <a:r>
              <a:rPr lang="en-US" dirty="0"/>
              <a:t>Introduce a separate shipper panel to manage bulk logistics.</a:t>
            </a:r>
          </a:p>
          <a:p>
            <a:r>
              <a:rPr lang="en-US" dirty="0"/>
              <a:t>Assign orders to different shipping vendors.</a:t>
            </a:r>
          </a:p>
          <a:p>
            <a:r>
              <a:rPr lang="en-US" dirty="0"/>
              <a:t>Shippers can update delivery milestones and manage multiple orders.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sz="2400" b="1" dirty="0"/>
              <a:t>4 .Delivery Boy Entity</a:t>
            </a:r>
          </a:p>
          <a:p>
            <a:r>
              <a:rPr lang="en-US" dirty="0"/>
              <a:t>Assign individual delivery boys to specific local deliveries.</a:t>
            </a:r>
          </a:p>
          <a:p>
            <a:r>
              <a:rPr lang="en-US" dirty="0"/>
              <a:t>Track their current delivery load and routes.</a:t>
            </a:r>
          </a:p>
          <a:p>
            <a:r>
              <a:rPr lang="en-US" dirty="0"/>
              <a:t>Enable delivery status update and feedback collection from users after delivery.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b="1" dirty="0"/>
              <a:t>5. Inventory Alerts &amp; Forecasting</a:t>
            </a:r>
          </a:p>
          <a:p>
            <a:r>
              <a:rPr lang="en-US" dirty="0"/>
              <a:t>Add auto-alerts for low stock levels.</a:t>
            </a:r>
          </a:p>
          <a:p>
            <a:r>
              <a:rPr lang="en-US" dirty="0"/>
              <a:t>Predict future demand for specific spare parts using purchase history.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6918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D026D-BE4B-BB60-7ABF-AF128CA3D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Software Requirement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47DFC-7D65-FAA7-6855-565051EC9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277909"/>
            <a:ext cx="10691813" cy="39262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/>
              <a:t>Functional Requirements:</a:t>
            </a:r>
          </a:p>
          <a:p>
            <a:r>
              <a:rPr lang="en-US" dirty="0"/>
              <a:t>User login and role-based access (admin, customer, seller).</a:t>
            </a:r>
          </a:p>
          <a:p>
            <a:r>
              <a:rPr lang="en-US" dirty="0"/>
              <a:t>Add, update, and delete spare part records.</a:t>
            </a:r>
          </a:p>
          <a:p>
            <a:r>
              <a:rPr lang="en-US" dirty="0"/>
              <a:t>Stock tracking and real-time availability status.</a:t>
            </a:r>
          </a:p>
          <a:p>
            <a:r>
              <a:rPr lang="en-US" dirty="0"/>
              <a:t>Purchase order management and vendor linking.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0645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6836C-1E89-5C8C-A75D-C7730816C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148834" y="6750996"/>
            <a:ext cx="45719" cy="107004"/>
          </a:xfrm>
        </p:spPr>
        <p:txBody>
          <a:bodyPr>
            <a:normAutofit fontScale="90000"/>
          </a:bodyPr>
          <a:lstStyle/>
          <a:p>
            <a:r>
              <a:rPr lang="en-US" dirty="0"/>
              <a:t>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ED8D0-2B0F-E71B-2D76-822724492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0088"/>
            <a:ext cx="10515600" cy="5476875"/>
          </a:xfrm>
        </p:spPr>
        <p:txBody>
          <a:bodyPr/>
          <a:lstStyle/>
          <a:p>
            <a:pPr marL="0" indent="0">
              <a:buNone/>
            </a:pPr>
            <a:r>
              <a:rPr lang="en-IN" sz="2400" b="1" dirty="0"/>
              <a:t>Non-Functional Requirements:</a:t>
            </a:r>
          </a:p>
          <a:p>
            <a:pPr marL="0" indent="0">
              <a:buNone/>
            </a:pPr>
            <a:endParaRPr lang="en-IN" sz="3600" dirty="0"/>
          </a:p>
          <a:p>
            <a:r>
              <a:rPr lang="en-US" dirty="0"/>
              <a:t>Secure login with session management.</a:t>
            </a:r>
          </a:p>
          <a:p>
            <a:r>
              <a:rPr lang="en-US" dirty="0"/>
              <a:t>Fast database queries and quick response time.</a:t>
            </a:r>
          </a:p>
          <a:p>
            <a:r>
              <a:rPr lang="en-US" dirty="0"/>
              <a:t>Cross-browser and device compatibility.</a:t>
            </a:r>
          </a:p>
        </p:txBody>
      </p:sp>
    </p:spTree>
    <p:extLst>
      <p:ext uri="{BB962C8B-B14F-4D97-AF65-F5344CB8AC3E}">
        <p14:creationId xmlns:p14="http://schemas.microsoft.com/office/powerpoint/2010/main" val="289912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199D0-3721-8420-AE1A-2D04EA245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0100"/>
            <a:ext cx="10515600" cy="53768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>
                <a:solidFill>
                  <a:schemeClr val="accent1"/>
                </a:solidFill>
              </a:rPr>
              <a:t>Technologies Used:</a:t>
            </a:r>
          </a:p>
          <a:p>
            <a:pPr marL="0" indent="0">
              <a:buNone/>
            </a:pPr>
            <a:endParaRPr lang="en-IN" sz="28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b="1" dirty="0"/>
              <a:t> Frontend: </a:t>
            </a:r>
            <a:r>
              <a:rPr lang="en-IN" dirty="0"/>
              <a:t>React.js,CSS,Bootstrap.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</a:t>
            </a:r>
            <a:r>
              <a:rPr lang="en-IN" b="1" dirty="0"/>
              <a:t>Backend:</a:t>
            </a:r>
            <a:r>
              <a:rPr lang="en-IN" dirty="0"/>
              <a:t> Java (Spring Boot,JPA)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</a:t>
            </a:r>
            <a:r>
              <a:rPr lang="en-IN" b="1" dirty="0"/>
              <a:t>Database: </a:t>
            </a:r>
            <a:r>
              <a:rPr lang="en-IN" dirty="0"/>
              <a:t>MySQL 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</a:t>
            </a:r>
            <a:r>
              <a:rPr lang="en-IN" b="1" dirty="0"/>
              <a:t>Server/Tools: </a:t>
            </a:r>
            <a:r>
              <a:rPr lang="en-IN" dirty="0"/>
              <a:t>Visual Studio, Eclipse, MySQL Workbench</a:t>
            </a:r>
          </a:p>
        </p:txBody>
      </p:sp>
    </p:spTree>
    <p:extLst>
      <p:ext uri="{BB962C8B-B14F-4D97-AF65-F5344CB8AC3E}">
        <p14:creationId xmlns:p14="http://schemas.microsoft.com/office/powerpoint/2010/main" val="44542061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483</TotalTime>
  <Words>700</Words>
  <Application>Microsoft Office PowerPoint</Application>
  <PresentationFormat>Widescreen</PresentationFormat>
  <Paragraphs>145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Algerian</vt:lpstr>
      <vt:lpstr>Arial</vt:lpstr>
      <vt:lpstr>Trebuchet MS</vt:lpstr>
      <vt:lpstr>Wingdings</vt:lpstr>
      <vt:lpstr>Wingdings 3</vt:lpstr>
      <vt:lpstr>Facet</vt:lpstr>
      <vt:lpstr>Spare Part Inventory    Management System</vt:lpstr>
      <vt:lpstr>Introduction</vt:lpstr>
      <vt:lpstr>Problem Definition</vt:lpstr>
      <vt:lpstr>Goals &amp; Objectives</vt:lpstr>
      <vt:lpstr>Future Scope</vt:lpstr>
      <vt:lpstr>.</vt:lpstr>
      <vt:lpstr>Software Requirement Specification</vt:lpstr>
      <vt:lpstr>.</vt:lpstr>
      <vt:lpstr>PowerPoint Presentation</vt:lpstr>
      <vt:lpstr>System Modules</vt:lpstr>
      <vt:lpstr>.</vt:lpstr>
      <vt:lpstr>.</vt:lpstr>
      <vt:lpstr>UML Diagrams</vt:lpstr>
      <vt:lpstr>ERD Diagram</vt:lpstr>
      <vt:lpstr>Use Case Diagrams</vt:lpstr>
      <vt:lpstr>Class Diagrams</vt:lpstr>
      <vt:lpstr>Sequence Diagrams</vt:lpstr>
      <vt:lpstr>Methods Used to Implement the System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Spare Part Inventory Management System</dc:title>
  <dc:creator>vikrant kambli</dc:creator>
  <cp:lastModifiedBy>Prasad patil</cp:lastModifiedBy>
  <cp:revision>33</cp:revision>
  <dcterms:created xsi:type="dcterms:W3CDTF">2025-07-20T06:57:34Z</dcterms:created>
  <dcterms:modified xsi:type="dcterms:W3CDTF">2025-08-01T15:01:52Z</dcterms:modified>
</cp:coreProperties>
</file>