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6" r:id="rId20"/>
    <p:sldId id="268" r:id="rId21"/>
    <p:sldId id="26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289-8975-594B-B750-40D058AE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A37E-35E4-0F41-9566-6AEDEBC7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E8E7-9ACF-9F4E-8651-7824AF42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A8D3-8F87-6645-A63B-43B2A8E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168-A7EC-CF47-AF19-DA47FA0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EE3-E851-C84C-B7B7-35F97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4F0-5984-DB43-A784-FBF92D91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B8AB-1A9C-7648-AA13-34130F6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C9B3-23D8-7F41-98E2-9C6801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F309-4F70-6E48-9A31-120DF5A3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3184-D37A-5B4F-8664-33AB3E6B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3132-30D7-A847-8A32-80227802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826E-C3A9-4946-80C3-5644BF2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9461-025E-1348-94AF-CD4D57B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A07E-6746-8940-A4FC-7A86BFA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3D91-A4F9-FF45-8044-5F6E43D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201C-279D-114E-8A90-BAE0DE07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88D7-5594-8740-BF3D-75D4EA8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6A57-B522-AF48-9A15-51F894F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1835-D10B-334B-83E9-617E63E9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42CB-74D1-6748-B8DF-091849D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85D4-FA73-0F47-A61B-2CF8C1A5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CC10-8889-5941-9CD9-15B0BC3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FB56-B0CA-E348-87F4-743264B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AB86-DDAE-BB4E-8F2B-5E3BDE9F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52EA-CF16-F447-97BA-7B841ED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EAE2-EA4A-2446-B844-4AF3A98A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C070-5C32-C94E-8B2B-FB2A0F2B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8274-80F1-A249-8B14-9A2410A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3255-F6C6-0D48-ABDC-66AA3F25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B4EE-C135-FD47-8EFE-B4660B0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05B-2624-AF42-86DF-6742B7D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6EAC-F81F-E04A-AF83-061BDF55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7C65-0B1A-C045-A851-D02A2197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E4B9-91B7-1A44-9F51-D31053E0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07355-1962-3848-B330-B8BAD0B1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70332-4F4B-CE43-AF9B-5CCE52D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90EE1-9C16-394E-8980-EBC0742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55D3-084D-B543-A0F0-59711BB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FD1-4825-2F43-8AF1-5C94D91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7286E-EB28-1D47-9C15-018C9388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5A89E-53FF-714B-B379-C674A00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C6BE-27EC-A44F-BBE8-66490F8E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0FAB4-D238-4B4C-8D73-B52A485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E7945-7A3B-2742-904B-27877BB6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14D5-9501-E042-AA38-C221585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E420-27E1-7E49-A122-A6E4F0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1B02-5342-8944-AAAE-6885ECD5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2E91E-515F-024E-A9EC-FBCC9AA7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5A03-E2D4-5A41-9BF3-BD9653C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B839-663A-624C-BBAB-7F0FE1CE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AAE5-D08C-784B-A13C-FA68127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524-AC21-424F-866D-53C197A0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B29AD-7997-D64D-B6E9-2A56EE6E5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D85C-7771-5745-9309-DCEAB670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A7005-8717-A846-9607-92E7FFA4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DCCB-4AFF-D243-9063-0AC9EE0D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4048-403A-DE49-A026-C04D7EDD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0103D-AEAF-3847-8240-21DFE2B2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341A-F1ED-654F-A6FF-7A1764EA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AA90-485F-7E41-BD2C-C5A6A5C1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6AAD-B73F-054D-BB9F-30C40DB24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D37D-96A1-5B44-9CC7-3E390DE3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oops-concepts" TargetMode="External"/><Relationship Id="rId2" Type="http://schemas.openxmlformats.org/officeDocument/2006/relationships/hyperlink" Target="https://www.geeksforgeeks.org/object-oriented-programming-oops-concept-in-jav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notations-in-java/" TargetMode="External"/><Relationship Id="rId2" Type="http://schemas.openxmlformats.org/officeDocument/2006/relationships/hyperlink" Target="http://tutorials.jenkov.com/java/annota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annota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ambda-expres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generics-in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bufferedinputstream-cla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reating-thr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4727-2350-3B45-93C0-D6973EABA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EF6CB-A639-2443-AF7D-4C8EBB80C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Latest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/java-regex</a:t>
            </a:r>
          </a:p>
        </p:txBody>
      </p:sp>
    </p:spTree>
    <p:extLst>
      <p:ext uri="{BB962C8B-B14F-4D97-AF65-F5344CB8AC3E}">
        <p14:creationId xmlns:p14="http://schemas.microsoft.com/office/powerpoint/2010/main" val="83528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0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4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9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B46-5232-B044-92A0-603F975B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ABE7-1370-A549-A6AF-EB3397F6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New Feature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/New-features-in-java</a:t>
            </a:r>
          </a:p>
        </p:txBody>
      </p:sp>
    </p:spTree>
    <p:extLst>
      <p:ext uri="{BB962C8B-B14F-4D97-AF65-F5344CB8AC3E}">
        <p14:creationId xmlns:p14="http://schemas.microsoft.com/office/powerpoint/2010/main" val="29725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OOPS	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https://www.geeksforgeeks.org/object-oriented-programming-oops-concept-in-java/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https://www.javatpoint.com/java-oops-concepts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Pattern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/abstract-factory-pattern</a:t>
            </a:r>
          </a:p>
        </p:txBody>
      </p:sp>
    </p:spTree>
    <p:extLst>
      <p:ext uri="{BB962C8B-B14F-4D97-AF65-F5344CB8AC3E}">
        <p14:creationId xmlns:p14="http://schemas.microsoft.com/office/powerpoint/2010/main" val="396507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7E0-53E0-7B44-B976-4BA2533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632E-4005-6F4C-AED6-00EB45C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/collections-in-java</a:t>
            </a:r>
          </a:p>
        </p:txBody>
      </p:sp>
    </p:spTree>
    <p:extLst>
      <p:ext uri="{BB962C8B-B14F-4D97-AF65-F5344CB8AC3E}">
        <p14:creationId xmlns:p14="http://schemas.microsoft.com/office/powerpoint/2010/main" val="31567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Annotation</a:t>
            </a:r>
          </a:p>
          <a:p>
            <a:r>
              <a:rPr lang="en-US" dirty="0">
                <a:hlinkClick r:id="rId2"/>
              </a:rPr>
              <a:t>http://tutorials.jenkov.com/java/annotations.html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https://www.geeksforgeeks.org/annotations-in-java/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https://docs.oracle.com/javase/tutorial/java/annotations/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Lambda Expression</a:t>
            </a:r>
          </a:p>
          <a:p>
            <a:r>
              <a:rPr lang="en-US" dirty="0">
                <a:hlinkClick r:id="rId2"/>
              </a:rPr>
              <a:t>https://www.javatpoint.com/java-lambda-expressions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/lambda-expressions-java-8/</a:t>
            </a:r>
          </a:p>
        </p:txBody>
      </p:sp>
    </p:spTree>
    <p:extLst>
      <p:ext uri="{BB962C8B-B14F-4D97-AF65-F5344CB8AC3E}">
        <p14:creationId xmlns:p14="http://schemas.microsoft.com/office/powerpoint/2010/main" val="14330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>
                <a:hlinkClick r:id="rId2"/>
              </a:rPr>
              <a:t>https://www.javatpoint.com/generics-in-java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IO</a:t>
            </a:r>
          </a:p>
          <a:p>
            <a:r>
              <a:rPr lang="en-US" dirty="0">
                <a:hlinkClick r:id="rId2"/>
              </a:rPr>
              <a:t>https://www.javatpoint.com/java-bufferedinputstream-class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Thread</a:t>
            </a:r>
          </a:p>
          <a:p>
            <a:r>
              <a:rPr lang="en-US" dirty="0">
                <a:hlinkClick r:id="rId2"/>
              </a:rPr>
              <a:t>https://www.javatpoint.com/creating-thread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Exception Handling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/exception-handling-in-java</a:t>
            </a:r>
          </a:p>
        </p:txBody>
      </p:sp>
    </p:spTree>
    <p:extLst>
      <p:ext uri="{BB962C8B-B14F-4D97-AF65-F5344CB8AC3E}">
        <p14:creationId xmlns:p14="http://schemas.microsoft.com/office/powerpoint/2010/main" val="12569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168</Words>
  <Application>Microsoft Macintosh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Prasad Gangadhar Theertha</dc:creator>
  <cp:lastModifiedBy>Prasad Gangadhar Theertha</cp:lastModifiedBy>
  <cp:revision>4</cp:revision>
  <dcterms:created xsi:type="dcterms:W3CDTF">2020-01-19T05:29:45Z</dcterms:created>
  <dcterms:modified xsi:type="dcterms:W3CDTF">2020-01-19T06:20:58Z</dcterms:modified>
</cp:coreProperties>
</file>