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5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E160720733098 VANAPALLI DURGA PRASAD" userId="7ff01673-ea22-4404-9a51-94b4f4130ad7" providerId="ADAL" clId="{6661E905-9341-4D41-8FFD-CB04ED73A6E1}"/>
    <pc:docChg chg="modSld">
      <pc:chgData name="CSE160720733098 VANAPALLI DURGA PRASAD" userId="7ff01673-ea22-4404-9a51-94b4f4130ad7" providerId="ADAL" clId="{6661E905-9341-4D41-8FFD-CB04ED73A6E1}" dt="2025-02-26T03:08:01.766" v="7" actId="1076"/>
      <pc:docMkLst>
        <pc:docMk/>
      </pc:docMkLst>
      <pc:sldChg chg="modSp mod">
        <pc:chgData name="CSE160720733098 VANAPALLI DURGA PRASAD" userId="7ff01673-ea22-4404-9a51-94b4f4130ad7" providerId="ADAL" clId="{6661E905-9341-4D41-8FFD-CB04ED73A6E1}" dt="2025-02-26T03:08:01.766" v="7" actId="1076"/>
        <pc:sldMkLst>
          <pc:docMk/>
          <pc:sldMk cId="2900153716" sldId="2146847054"/>
        </pc:sldMkLst>
        <pc:spChg chg="mod">
          <ac:chgData name="CSE160720733098 VANAPALLI DURGA PRASAD" userId="7ff01673-ea22-4404-9a51-94b4f4130ad7" providerId="ADAL" clId="{6661E905-9341-4D41-8FFD-CB04ED73A6E1}" dt="2025-02-26T03:08:01.766" v="7" actId="1076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CSE160720733098 VANAPALLI DURGA PRASAD" userId="7ff01673-ea22-4404-9a51-94b4f4130ad7" providerId="ADAL" clId="{6661E905-9341-4D41-8FFD-CB04ED73A6E1}" dt="2025-02-26T03:07:52.844" v="5" actId="1076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d-hack/SECURE-DATA-HIDING-IN-IMAGES-USING-STEGANOGRAPHY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Vanapalli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Durga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Methodist college of engineering and Technology &amp; CSE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691"/>
            <a:ext cx="11029615" cy="2868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is a powerful technique for secure hidden communication, providing an additional layer of security over traditional encryption methods. By embedding secret messages into images, this project demonstrates a practical approach to discreet data transmission, ensuring that confidential information remains undetectable to unauthorized parties. With password protection, user-friendly implementation, and real-world applications, this system serves as a valuable tool for cybersecurity, journalism, and personal privacy. Future enhancements could include stronger encryption methods, AI-based steganalysis, and support for audio and video steganography, making it even more robust and versatile.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10433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https://github.com/Prasad-hack/SECURE-DATA-HIDING-IN-IMAGES-USING-STEGANOGRAPHY.git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source code, setup instructions, and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for improvements, feature suggestions,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repository provides everything needed to explore, modify, and expand upon the steganography encryption and decryption system.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8167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further enhance the project, the following advancements can be explored: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Methods: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stronger cryptographic techniques alongside steganography.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Steganalysis Detection: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machine learning models to improve message concealment.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&amp; Video Steganography: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system to hide messages in multimedia formats.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Implementation: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Developing a web-based version for secure remote access.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Development: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an Android/iOS app for easy on-the-go encryption and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tamper-proof hidden communication with decentralized security.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enhancements can significantly improve the system's security, scalability, and usability.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825910"/>
            <a:ext cx="10515600" cy="58617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6" y="1221249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4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483AD0-4782-41D7-9A9E-CCD9172DEE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73012"/>
            <a:ext cx="113256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hidden communication is essential in various fields where confidentiality is crucial, as traditional encryption methods, while effective, can attract attention and signal the presence of a secret message, whereas steganography offers a discreet alternative by embedding secret messages within images, making them nearly undetectable and playing a vital role in cybersecurity, journalism, and personal privacy by enabling covert communication while minimizing the risk of exposure.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02" y="2019033"/>
            <a:ext cx="11613485" cy="34755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implemented using a combination of technologies to ensure a smooth and secure steganography process: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– Provides powerful libraries and ease of implementation.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Library: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user-friendly graphical interaction.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OpenCV &amp; PIL (Pillow) – Facilitates image handling and manipulation.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Logic: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Least Significant Bit (LSB) steganography – Efficiently encodes messages into pixel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&amp; Security: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cv2 – Ensures data integrity and image encryption.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work together to create a system capable of securely embedding and retrieving messages from images with an added layer of password protection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8671"/>
            <a:ext cx="11029615" cy="46733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offers several unique and impressive features that make it stand out: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Invisible Message Encoding: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messages are hidden within images without altering their appearance.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Encryption: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only authorized users can decrypt the hidden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provides an easy-to-use interface for both encryption and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Image Display: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view the original and encrypted images simultaneously.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tool is applicable in cybersecurity, secure document transmission, and private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&amp; Efficient: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LSB steganography technique ensures quick encryption and decryption without significant file size increase.</a:t>
            </a:r>
          </a:p>
          <a:p>
            <a:pPr marL="0" indent="0" algn="just">
              <a:buNone/>
            </a:pPr>
            <a:endParaRPr lang="en-IN" sz="1800" b="1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910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steganography-based encryption and decryption system benefits multiple sectors and individuals who require secure communication: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it to protect classified data and sensitive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Safeguard confidential reports and sources from surveillance and censorship.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&amp; Corporations: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Securely exchange critical business documents without raising suspicion.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Government Organizations: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secure intelligence transmission in defense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 &amp; Privacy Enthusiasts: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personal data security in digital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EB28CA-A3F2-6E1C-E235-6D40ECC5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005" y="1275941"/>
            <a:ext cx="5968181" cy="427436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3A565B-12BE-BF29-7711-9BDC128A1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084" y="1232452"/>
            <a:ext cx="2915057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80BC04-8F1B-DDDD-6C35-4445F04A9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6084" y="3643134"/>
            <a:ext cx="2915057" cy="18100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9659A-C7F0-E922-C625-E04C071F514A}"/>
              </a:ext>
            </a:extLst>
          </p:cNvPr>
          <p:cNvSpPr/>
          <p:nvPr/>
        </p:nvSpPr>
        <p:spPr>
          <a:xfrm>
            <a:off x="3982065" y="1307690"/>
            <a:ext cx="5151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A06E8-9DB6-FE68-C70C-44061A354617}"/>
              </a:ext>
            </a:extLst>
          </p:cNvPr>
          <p:cNvSpPr/>
          <p:nvPr/>
        </p:nvSpPr>
        <p:spPr>
          <a:xfrm>
            <a:off x="1868128" y="5670550"/>
            <a:ext cx="3303639" cy="5724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9E845-D64B-074E-0F5F-1E62CB525088}"/>
              </a:ext>
            </a:extLst>
          </p:cNvPr>
          <p:cNvSpPr/>
          <p:nvPr/>
        </p:nvSpPr>
        <p:spPr>
          <a:xfrm>
            <a:off x="8692115" y="3088512"/>
            <a:ext cx="1582993" cy="4621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D1179-BC04-F09C-7F78-9F93755487C5}"/>
              </a:ext>
            </a:extLst>
          </p:cNvPr>
          <p:cNvSpPr/>
          <p:nvPr/>
        </p:nvSpPr>
        <p:spPr>
          <a:xfrm>
            <a:off x="8416811" y="3134961"/>
            <a:ext cx="2133600" cy="5563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2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37A88E-9D04-F0DB-D64C-A638582CFA88}"/>
              </a:ext>
            </a:extLst>
          </p:cNvPr>
          <p:cNvSpPr/>
          <p:nvPr/>
        </p:nvSpPr>
        <p:spPr>
          <a:xfrm>
            <a:off x="8780605" y="5482187"/>
            <a:ext cx="1494503" cy="5724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ECC1-F222-EB96-959B-6F32E249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25A1DC-92EA-E88B-F8C7-0EA8B397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425" y="1311110"/>
            <a:ext cx="8583561" cy="406713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8054CE-A313-3406-80ED-7DEC03596169}"/>
              </a:ext>
            </a:extLst>
          </p:cNvPr>
          <p:cNvSpPr/>
          <p:nvPr/>
        </p:nvSpPr>
        <p:spPr>
          <a:xfrm>
            <a:off x="4414684" y="5456903"/>
            <a:ext cx="1681316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BC5A1-AE3F-590E-6B1E-A26E6A0DEB6B}"/>
              </a:ext>
            </a:extLst>
          </p:cNvPr>
          <p:cNvSpPr/>
          <p:nvPr/>
        </p:nvSpPr>
        <p:spPr>
          <a:xfrm>
            <a:off x="4881715" y="5546890"/>
            <a:ext cx="1543664" cy="521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29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09F5-81B0-4BF7-A548-8CB706D5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2F11-D3F1-6170-DDAA-9B0EBA851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and testing the system, the following results were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Image Encryption: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securely embeds the secret message within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Decryption: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retrieve the message with the correct password, ensuring data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Preserved Image Quality: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encryption process does not significantly alter the appearance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User Experience: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provides a simple yet effective interface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Performance: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tool operates with minimal processing time and maintains image integrity.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proves that the proposed system is a viable and practical solution for secure hidden communication.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65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c61094-85d8-4e1f-9c70-35baf0638af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9373FBBC57F4C8A4DA42A1EA86E43" ma:contentTypeVersion="16" ma:contentTypeDescription="Create a new document." ma:contentTypeScope="" ma:versionID="8be775d396c544b792509045c1465fbc">
  <xsd:schema xmlns:xsd="http://www.w3.org/2001/XMLSchema" xmlns:xs="http://www.w3.org/2001/XMLSchema" xmlns:p="http://schemas.microsoft.com/office/2006/metadata/properties" xmlns:ns3="681762e8-b0cf-4710-a846-81de3c8f4a9b" xmlns:ns4="25c61094-85d8-4e1f-9c70-35baf0638afe" targetNamespace="http://schemas.microsoft.com/office/2006/metadata/properties" ma:root="true" ma:fieldsID="b3f3f2f48d696318319462193a42c603" ns3:_="" ns4:_="">
    <xsd:import namespace="681762e8-b0cf-4710-a846-81de3c8f4a9b"/>
    <xsd:import namespace="25c61094-85d8-4e1f-9c70-35baf0638af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MediaServiceDateTaken" minOccurs="0"/>
                <xsd:element ref="ns4:MediaServiceObjectDetectorVersions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762e8-b0cf-4710-a846-81de3c8f4a9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61094-85d8-4e1f-9c70-35baf063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25c61094-85d8-4e1f-9c70-35baf0638afe"/>
    <ds:schemaRef ds:uri="681762e8-b0cf-4710-a846-81de3c8f4a9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ABD3B7-45C8-435A-97DA-1842500641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1762e8-b0cf-4710-a846-81de3c8f4a9b"/>
    <ds:schemaRef ds:uri="25c61094-85d8-4e1f-9c70-35baf063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100</TotalTime>
  <Words>836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CSE160720733098 VANAPALLI DURGA PRASAD</cp:lastModifiedBy>
  <cp:revision>28</cp:revision>
  <dcterms:created xsi:type="dcterms:W3CDTF">2021-05-26T16:50:10Z</dcterms:created>
  <dcterms:modified xsi:type="dcterms:W3CDTF">2025-02-26T03:08:07Z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0x01010057C9373FBBC57F4C8A4DA42A1EA86E43</vt:lpwstr>
  </property>
</Properties>
</file>