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5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08684"/>
            <a:ext cx="9839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08684"/>
            <a:ext cx="983996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24" y="1684756"/>
            <a:ext cx="9839350" cy="165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ad18-coder/Capstone/blob/master/hospital-location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2994" y="2381453"/>
            <a:ext cx="8851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u="none" spc="-110" dirty="0">
                <a:solidFill>
                  <a:srgbClr val="252525"/>
                </a:solidFill>
              </a:rPr>
              <a:t>Locating </a:t>
            </a:r>
            <a:r>
              <a:rPr sz="7200" u="none" spc="-100" dirty="0">
                <a:solidFill>
                  <a:srgbClr val="252525"/>
                </a:solidFill>
              </a:rPr>
              <a:t>Nearby</a:t>
            </a:r>
            <a:r>
              <a:rPr sz="7200" u="none" spc="-390" dirty="0">
                <a:solidFill>
                  <a:srgbClr val="252525"/>
                </a:solidFill>
              </a:rPr>
              <a:t> </a:t>
            </a:r>
            <a:r>
              <a:rPr sz="7200" u="none" spc="-105" dirty="0">
                <a:solidFill>
                  <a:srgbClr val="252525"/>
                </a:solidFill>
              </a:rPr>
              <a:t>Hospital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1284"/>
            <a:ext cx="28143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60" dirty="0"/>
              <a:t>Introduction: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505950" cy="178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Now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days, 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time of medical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emergency,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too hard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locating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nearby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Hospital,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especially when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you are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unknown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city,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town,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place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main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idea is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pick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location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compare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with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location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Hospitals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datasets.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User will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information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click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128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</a:t>
            </a:r>
            <a:r>
              <a:rPr spc="-100" dirty="0"/>
              <a:t>a</a:t>
            </a:r>
            <a:r>
              <a:rPr spc="-125" dirty="0"/>
              <a:t>t</a:t>
            </a:r>
            <a:r>
              <a:rPr spc="-60" dirty="0"/>
              <a:t>a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9500235" cy="211083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Here’s link for the data set I used for this :</a:t>
            </a: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https://github.com/Prasad18-coder/Capstone/blob/master/hospital-locations.csv</a:t>
            </a:r>
            <a:endParaRPr lang="en-US" sz="20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converted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csv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file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into Data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Frame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Python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Library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“Pandas”.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such as: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Address, Zip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code,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Neighbor,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Co-ordinate,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Co-ordinate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Hospitals.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Previously,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Co-ordinate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Co-ordinate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Dataset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format: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3147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Final</a:t>
            </a:r>
            <a:r>
              <a:rPr u="none" spc="-160" dirty="0"/>
              <a:t> </a:t>
            </a:r>
            <a:r>
              <a:rPr u="none" spc="-65" dirty="0"/>
              <a:t>DataSet</a:t>
            </a:r>
          </a:p>
        </p:txBody>
      </p:sp>
      <p:sp>
        <p:nvSpPr>
          <p:cNvPr id="3" name="object 3"/>
          <p:cNvSpPr/>
          <p:nvPr/>
        </p:nvSpPr>
        <p:spPr>
          <a:xfrm>
            <a:off x="1831858" y="2360676"/>
            <a:ext cx="8650213" cy="299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08684"/>
            <a:ext cx="3411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u="heavy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 Light"/>
                <a:cs typeface="Calibri Light"/>
              </a:rPr>
              <a:t>Methodology: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05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cleaning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take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user.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Here,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inputted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co-ordinates.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5535" y="2682239"/>
            <a:ext cx="5731764" cy="405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38988"/>
            <a:ext cx="101904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Basically,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compares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distance between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inputted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co-ordinates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co-ordinates</a:t>
            </a:r>
            <a:r>
              <a:rPr sz="20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dataset. List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named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‘dist’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further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added as 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column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7735" y="2176902"/>
            <a:ext cx="7945414" cy="38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684"/>
            <a:ext cx="1781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 </a:t>
            </a:r>
            <a:r>
              <a:rPr spc="-60" dirty="0"/>
              <a:t>Result:</a:t>
            </a:r>
          </a:p>
        </p:txBody>
      </p:sp>
      <p:sp>
        <p:nvSpPr>
          <p:cNvPr id="3" name="object 3"/>
          <p:cNvSpPr/>
          <p:nvPr/>
        </p:nvSpPr>
        <p:spPr>
          <a:xfrm>
            <a:off x="1135390" y="2400300"/>
            <a:ext cx="9480793" cy="1168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Office Theme</vt:lpstr>
      <vt:lpstr>Locating Nearby Hospital</vt:lpstr>
      <vt:lpstr>Introduction:</vt:lpstr>
      <vt:lpstr>Data:</vt:lpstr>
      <vt:lpstr>Final DataSet</vt:lpstr>
      <vt:lpstr>PowerPoint Presentation</vt:lpstr>
      <vt:lpstr>PowerPoint Presentation</vt:lpstr>
      <vt:lpstr> 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Nearby Hospital</dc:title>
  <dc:creator>Chinmay</dc:creator>
  <cp:lastModifiedBy>Chinmay</cp:lastModifiedBy>
  <cp:revision>2</cp:revision>
  <dcterms:created xsi:type="dcterms:W3CDTF">2020-09-24T08:26:22Z</dcterms:created>
  <dcterms:modified xsi:type="dcterms:W3CDTF">2020-09-24T13:11:23Z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