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2" d="100"/>
          <a:sy n="92" d="100"/>
        </p:scale>
        <p:origin x="307"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37FA7-DCC2-A59C-9E5B-66F19AF6ABE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C0527D5-C998-83B2-D8C5-4436360A253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4B51C1F-5B55-20F1-615D-5C291486A45C}"/>
              </a:ext>
            </a:extLst>
          </p:cNvPr>
          <p:cNvSpPr>
            <a:spLocks noGrp="1"/>
          </p:cNvSpPr>
          <p:nvPr>
            <p:ph type="dt" sz="half" idx="10"/>
          </p:nvPr>
        </p:nvSpPr>
        <p:spPr/>
        <p:txBody>
          <a:bodyPr/>
          <a:lstStyle/>
          <a:p>
            <a:fld id="{9CCA1B08-E022-4532-9988-65DCABA13E19}" type="datetimeFigureOut">
              <a:rPr lang="en-IN" smtClean="0"/>
              <a:t>24-04-2024</a:t>
            </a:fld>
            <a:endParaRPr lang="en-IN"/>
          </a:p>
        </p:txBody>
      </p:sp>
      <p:sp>
        <p:nvSpPr>
          <p:cNvPr id="5" name="Footer Placeholder 4">
            <a:extLst>
              <a:ext uri="{FF2B5EF4-FFF2-40B4-BE49-F238E27FC236}">
                <a16:creationId xmlns:a16="http://schemas.microsoft.com/office/drawing/2014/main" id="{206F934D-CC15-F979-C1A8-7421A597B40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1ACE9E-9E1D-0260-C857-DFB3DDC38254}"/>
              </a:ext>
            </a:extLst>
          </p:cNvPr>
          <p:cNvSpPr>
            <a:spLocks noGrp="1"/>
          </p:cNvSpPr>
          <p:nvPr>
            <p:ph type="sldNum" sz="quarter" idx="12"/>
          </p:nvPr>
        </p:nvSpPr>
        <p:spPr/>
        <p:txBody>
          <a:bodyPr/>
          <a:lstStyle/>
          <a:p>
            <a:fld id="{86DE7C50-1370-4B48-81D1-976B7B75A722}" type="slidenum">
              <a:rPr lang="en-IN" smtClean="0"/>
              <a:t>‹#›</a:t>
            </a:fld>
            <a:endParaRPr lang="en-IN"/>
          </a:p>
        </p:txBody>
      </p:sp>
    </p:spTree>
    <p:extLst>
      <p:ext uri="{BB962C8B-B14F-4D97-AF65-F5344CB8AC3E}">
        <p14:creationId xmlns:p14="http://schemas.microsoft.com/office/powerpoint/2010/main" val="4525907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3F01D-1C23-9B90-731D-42D0C9D12F4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1B3A1C2-2591-473E-D1AC-65109A4856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AAE4FDF-A8B5-1596-D76E-CEEB91E6781F}"/>
              </a:ext>
            </a:extLst>
          </p:cNvPr>
          <p:cNvSpPr>
            <a:spLocks noGrp="1"/>
          </p:cNvSpPr>
          <p:nvPr>
            <p:ph type="dt" sz="half" idx="10"/>
          </p:nvPr>
        </p:nvSpPr>
        <p:spPr/>
        <p:txBody>
          <a:bodyPr/>
          <a:lstStyle/>
          <a:p>
            <a:fld id="{9CCA1B08-E022-4532-9988-65DCABA13E19}" type="datetimeFigureOut">
              <a:rPr lang="en-IN" smtClean="0"/>
              <a:t>24-04-2024</a:t>
            </a:fld>
            <a:endParaRPr lang="en-IN"/>
          </a:p>
        </p:txBody>
      </p:sp>
      <p:sp>
        <p:nvSpPr>
          <p:cNvPr id="5" name="Footer Placeholder 4">
            <a:extLst>
              <a:ext uri="{FF2B5EF4-FFF2-40B4-BE49-F238E27FC236}">
                <a16:creationId xmlns:a16="http://schemas.microsoft.com/office/drawing/2014/main" id="{2A4594A5-3235-1257-41C7-7A9FAE1AA38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04FBC8B-8C76-124E-DD95-DD305FA9197B}"/>
              </a:ext>
            </a:extLst>
          </p:cNvPr>
          <p:cNvSpPr>
            <a:spLocks noGrp="1"/>
          </p:cNvSpPr>
          <p:nvPr>
            <p:ph type="sldNum" sz="quarter" idx="12"/>
          </p:nvPr>
        </p:nvSpPr>
        <p:spPr/>
        <p:txBody>
          <a:bodyPr/>
          <a:lstStyle/>
          <a:p>
            <a:fld id="{86DE7C50-1370-4B48-81D1-976B7B75A722}" type="slidenum">
              <a:rPr lang="en-IN" smtClean="0"/>
              <a:t>‹#›</a:t>
            </a:fld>
            <a:endParaRPr lang="en-IN"/>
          </a:p>
        </p:txBody>
      </p:sp>
    </p:spTree>
    <p:extLst>
      <p:ext uri="{BB962C8B-B14F-4D97-AF65-F5344CB8AC3E}">
        <p14:creationId xmlns:p14="http://schemas.microsoft.com/office/powerpoint/2010/main" val="1083832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46E5A9F-D43C-8C17-DBA1-0E4C9EF2992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0FA54FB-AFC4-805A-D35D-62D17E813CA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AB63CAC-D46E-8421-EC54-F041A7B64FC9}"/>
              </a:ext>
            </a:extLst>
          </p:cNvPr>
          <p:cNvSpPr>
            <a:spLocks noGrp="1"/>
          </p:cNvSpPr>
          <p:nvPr>
            <p:ph type="dt" sz="half" idx="10"/>
          </p:nvPr>
        </p:nvSpPr>
        <p:spPr/>
        <p:txBody>
          <a:bodyPr/>
          <a:lstStyle/>
          <a:p>
            <a:fld id="{9CCA1B08-E022-4532-9988-65DCABA13E19}" type="datetimeFigureOut">
              <a:rPr lang="en-IN" smtClean="0"/>
              <a:t>24-04-2024</a:t>
            </a:fld>
            <a:endParaRPr lang="en-IN"/>
          </a:p>
        </p:txBody>
      </p:sp>
      <p:sp>
        <p:nvSpPr>
          <p:cNvPr id="5" name="Footer Placeholder 4">
            <a:extLst>
              <a:ext uri="{FF2B5EF4-FFF2-40B4-BE49-F238E27FC236}">
                <a16:creationId xmlns:a16="http://schemas.microsoft.com/office/drawing/2014/main" id="{0D7CA4E4-D6D3-ADF7-721D-34419B360FF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33486D3-10A8-E19C-1646-7C8752F55F64}"/>
              </a:ext>
            </a:extLst>
          </p:cNvPr>
          <p:cNvSpPr>
            <a:spLocks noGrp="1"/>
          </p:cNvSpPr>
          <p:nvPr>
            <p:ph type="sldNum" sz="quarter" idx="12"/>
          </p:nvPr>
        </p:nvSpPr>
        <p:spPr/>
        <p:txBody>
          <a:bodyPr/>
          <a:lstStyle/>
          <a:p>
            <a:fld id="{86DE7C50-1370-4B48-81D1-976B7B75A722}" type="slidenum">
              <a:rPr lang="en-IN" smtClean="0"/>
              <a:t>‹#›</a:t>
            </a:fld>
            <a:endParaRPr lang="en-IN"/>
          </a:p>
        </p:txBody>
      </p:sp>
    </p:spTree>
    <p:extLst>
      <p:ext uri="{BB962C8B-B14F-4D97-AF65-F5344CB8AC3E}">
        <p14:creationId xmlns:p14="http://schemas.microsoft.com/office/powerpoint/2010/main" val="2603530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B7323-72F7-8D6C-EC43-104894C0F3AF}"/>
              </a:ext>
            </a:extLst>
          </p:cNvPr>
          <p:cNvSpPr>
            <a:spLocks noGrp="1"/>
          </p:cNvSpPr>
          <p:nvPr>
            <p:ph type="title"/>
          </p:nvPr>
        </p:nvSpPr>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BEA55FE-0244-24AC-AD1F-2E31D741581B}"/>
              </a:ext>
            </a:extLst>
          </p:cNvPr>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EC599D7-0C02-EF75-C60A-12D506826DC6}"/>
              </a:ext>
            </a:extLst>
          </p:cNvPr>
          <p:cNvSpPr>
            <a:spLocks noGrp="1"/>
          </p:cNvSpPr>
          <p:nvPr>
            <p:ph type="dt" sz="half" idx="10"/>
          </p:nvPr>
        </p:nvSpPr>
        <p:spPr/>
        <p:txBody>
          <a:bodyPr/>
          <a:lstStyle/>
          <a:p>
            <a:fld id="{9CCA1B08-E022-4532-9988-65DCABA13E19}" type="datetimeFigureOut">
              <a:rPr lang="en-IN" smtClean="0"/>
              <a:t>24-04-2024</a:t>
            </a:fld>
            <a:endParaRPr lang="en-IN"/>
          </a:p>
        </p:txBody>
      </p:sp>
      <p:sp>
        <p:nvSpPr>
          <p:cNvPr id="5" name="Footer Placeholder 4">
            <a:extLst>
              <a:ext uri="{FF2B5EF4-FFF2-40B4-BE49-F238E27FC236}">
                <a16:creationId xmlns:a16="http://schemas.microsoft.com/office/drawing/2014/main" id="{80B42A87-52A7-D55D-BD7D-B188AA7A47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56DA965-18E4-B639-F1F7-73260B88DA80}"/>
              </a:ext>
            </a:extLst>
          </p:cNvPr>
          <p:cNvSpPr>
            <a:spLocks noGrp="1"/>
          </p:cNvSpPr>
          <p:nvPr>
            <p:ph type="sldNum" sz="quarter" idx="12"/>
          </p:nvPr>
        </p:nvSpPr>
        <p:spPr/>
        <p:txBody>
          <a:bodyPr/>
          <a:lstStyle/>
          <a:p>
            <a:fld id="{86DE7C50-1370-4B48-81D1-976B7B75A722}" type="slidenum">
              <a:rPr lang="en-IN" smtClean="0"/>
              <a:t>‹#›</a:t>
            </a:fld>
            <a:endParaRPr lang="en-IN"/>
          </a:p>
        </p:txBody>
      </p:sp>
    </p:spTree>
    <p:extLst>
      <p:ext uri="{BB962C8B-B14F-4D97-AF65-F5344CB8AC3E}">
        <p14:creationId xmlns:p14="http://schemas.microsoft.com/office/powerpoint/2010/main" val="4035996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48461-CE2C-68F5-2A45-DEB2FA8E876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9E76DDE-8A82-D022-8E42-1288F7B6591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37B1C56-5794-B0F4-B3FF-A9E4FFE2975D}"/>
              </a:ext>
            </a:extLst>
          </p:cNvPr>
          <p:cNvSpPr>
            <a:spLocks noGrp="1"/>
          </p:cNvSpPr>
          <p:nvPr>
            <p:ph type="dt" sz="half" idx="10"/>
          </p:nvPr>
        </p:nvSpPr>
        <p:spPr/>
        <p:txBody>
          <a:bodyPr/>
          <a:lstStyle/>
          <a:p>
            <a:fld id="{9CCA1B08-E022-4532-9988-65DCABA13E19}" type="datetimeFigureOut">
              <a:rPr lang="en-IN" smtClean="0"/>
              <a:t>24-04-2024</a:t>
            </a:fld>
            <a:endParaRPr lang="en-IN"/>
          </a:p>
        </p:txBody>
      </p:sp>
      <p:sp>
        <p:nvSpPr>
          <p:cNvPr id="5" name="Footer Placeholder 4">
            <a:extLst>
              <a:ext uri="{FF2B5EF4-FFF2-40B4-BE49-F238E27FC236}">
                <a16:creationId xmlns:a16="http://schemas.microsoft.com/office/drawing/2014/main" id="{5824C935-E87B-0957-85A8-FD595AAA19B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A134249-1654-D017-A450-9249FF41CD3D}"/>
              </a:ext>
            </a:extLst>
          </p:cNvPr>
          <p:cNvSpPr>
            <a:spLocks noGrp="1"/>
          </p:cNvSpPr>
          <p:nvPr>
            <p:ph type="sldNum" sz="quarter" idx="12"/>
          </p:nvPr>
        </p:nvSpPr>
        <p:spPr/>
        <p:txBody>
          <a:bodyPr/>
          <a:lstStyle/>
          <a:p>
            <a:fld id="{86DE7C50-1370-4B48-81D1-976B7B75A722}" type="slidenum">
              <a:rPr lang="en-IN" smtClean="0"/>
              <a:t>‹#›</a:t>
            </a:fld>
            <a:endParaRPr lang="en-IN"/>
          </a:p>
        </p:txBody>
      </p:sp>
    </p:spTree>
    <p:extLst>
      <p:ext uri="{BB962C8B-B14F-4D97-AF65-F5344CB8AC3E}">
        <p14:creationId xmlns:p14="http://schemas.microsoft.com/office/powerpoint/2010/main" val="8150250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B2498-616A-86C8-15B3-268D97A3EF0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1DBC136-0581-5F40-E654-6D66859DD9F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D139A5B-C201-60B9-C8D1-04D4031AC6CD}"/>
              </a:ext>
            </a:extLst>
          </p:cNvPr>
          <p:cNvSpPr>
            <a:spLocks noGrp="1"/>
          </p:cNvSpPr>
          <p:nvPr>
            <p:ph type="dt" sz="half" idx="10"/>
          </p:nvPr>
        </p:nvSpPr>
        <p:spPr/>
        <p:txBody>
          <a:bodyPr/>
          <a:lstStyle/>
          <a:p>
            <a:fld id="{9CCA1B08-E022-4532-9988-65DCABA13E19}" type="datetimeFigureOut">
              <a:rPr lang="en-IN" smtClean="0"/>
              <a:t>24-04-2024</a:t>
            </a:fld>
            <a:endParaRPr lang="en-IN"/>
          </a:p>
        </p:txBody>
      </p:sp>
      <p:sp>
        <p:nvSpPr>
          <p:cNvPr id="5" name="Footer Placeholder 4">
            <a:extLst>
              <a:ext uri="{FF2B5EF4-FFF2-40B4-BE49-F238E27FC236}">
                <a16:creationId xmlns:a16="http://schemas.microsoft.com/office/drawing/2014/main" id="{36A5A28C-B31D-F1D3-5151-A2F24E83579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E3165CA-F089-62B0-1F88-A081CEED9648}"/>
              </a:ext>
            </a:extLst>
          </p:cNvPr>
          <p:cNvSpPr>
            <a:spLocks noGrp="1"/>
          </p:cNvSpPr>
          <p:nvPr>
            <p:ph type="sldNum" sz="quarter" idx="12"/>
          </p:nvPr>
        </p:nvSpPr>
        <p:spPr/>
        <p:txBody>
          <a:bodyPr/>
          <a:lstStyle/>
          <a:p>
            <a:fld id="{86DE7C50-1370-4B48-81D1-976B7B75A722}" type="slidenum">
              <a:rPr lang="en-IN" smtClean="0"/>
              <a:t>‹#›</a:t>
            </a:fld>
            <a:endParaRPr lang="en-IN"/>
          </a:p>
        </p:txBody>
      </p:sp>
    </p:spTree>
    <p:extLst>
      <p:ext uri="{BB962C8B-B14F-4D97-AF65-F5344CB8AC3E}">
        <p14:creationId xmlns:p14="http://schemas.microsoft.com/office/powerpoint/2010/main" val="32964877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D0756-03D8-8BC5-1D0B-A9916ED53A3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BFE6A5C-6F1F-06A3-ED9B-E13C1550722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3C5B77B-C6EE-42AE-0F8D-F80452CE438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CC9264A-E05C-92B9-6C60-5DA6E2F10489}"/>
              </a:ext>
            </a:extLst>
          </p:cNvPr>
          <p:cNvSpPr>
            <a:spLocks noGrp="1"/>
          </p:cNvSpPr>
          <p:nvPr>
            <p:ph type="dt" sz="half" idx="10"/>
          </p:nvPr>
        </p:nvSpPr>
        <p:spPr/>
        <p:txBody>
          <a:bodyPr/>
          <a:lstStyle/>
          <a:p>
            <a:fld id="{9CCA1B08-E022-4532-9988-65DCABA13E19}" type="datetimeFigureOut">
              <a:rPr lang="en-IN" smtClean="0"/>
              <a:t>24-04-2024</a:t>
            </a:fld>
            <a:endParaRPr lang="en-IN"/>
          </a:p>
        </p:txBody>
      </p:sp>
      <p:sp>
        <p:nvSpPr>
          <p:cNvPr id="6" name="Footer Placeholder 5">
            <a:extLst>
              <a:ext uri="{FF2B5EF4-FFF2-40B4-BE49-F238E27FC236}">
                <a16:creationId xmlns:a16="http://schemas.microsoft.com/office/drawing/2014/main" id="{25C253D6-B8BD-3795-4E65-997345856E2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BB9E3E9-8558-9752-EF7D-6A587B49764B}"/>
              </a:ext>
            </a:extLst>
          </p:cNvPr>
          <p:cNvSpPr>
            <a:spLocks noGrp="1"/>
          </p:cNvSpPr>
          <p:nvPr>
            <p:ph type="sldNum" sz="quarter" idx="12"/>
          </p:nvPr>
        </p:nvSpPr>
        <p:spPr/>
        <p:txBody>
          <a:bodyPr/>
          <a:lstStyle/>
          <a:p>
            <a:fld id="{86DE7C50-1370-4B48-81D1-976B7B75A722}" type="slidenum">
              <a:rPr lang="en-IN" smtClean="0"/>
              <a:t>‹#›</a:t>
            </a:fld>
            <a:endParaRPr lang="en-IN"/>
          </a:p>
        </p:txBody>
      </p:sp>
    </p:spTree>
    <p:extLst>
      <p:ext uri="{BB962C8B-B14F-4D97-AF65-F5344CB8AC3E}">
        <p14:creationId xmlns:p14="http://schemas.microsoft.com/office/powerpoint/2010/main" val="36719820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4A7D9-8B20-B01B-D8ED-48268A92D5A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69C4E14-F348-2821-5EA2-6EC74F625CE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53A59A4-A060-CAC1-083F-1CCE1F100C0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6F54EE6-F452-5D4A-66FA-237453061A1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3A9D878-41E1-3ABE-3AE8-355F3298048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2CD7DE8-70BE-528D-01B5-E1C7DED1F562}"/>
              </a:ext>
            </a:extLst>
          </p:cNvPr>
          <p:cNvSpPr>
            <a:spLocks noGrp="1"/>
          </p:cNvSpPr>
          <p:nvPr>
            <p:ph type="dt" sz="half" idx="10"/>
          </p:nvPr>
        </p:nvSpPr>
        <p:spPr/>
        <p:txBody>
          <a:bodyPr/>
          <a:lstStyle/>
          <a:p>
            <a:fld id="{9CCA1B08-E022-4532-9988-65DCABA13E19}" type="datetimeFigureOut">
              <a:rPr lang="en-IN" smtClean="0"/>
              <a:t>24-04-2024</a:t>
            </a:fld>
            <a:endParaRPr lang="en-IN"/>
          </a:p>
        </p:txBody>
      </p:sp>
      <p:sp>
        <p:nvSpPr>
          <p:cNvPr id="8" name="Footer Placeholder 7">
            <a:extLst>
              <a:ext uri="{FF2B5EF4-FFF2-40B4-BE49-F238E27FC236}">
                <a16:creationId xmlns:a16="http://schemas.microsoft.com/office/drawing/2014/main" id="{2FC43EE2-9A29-C182-4D0A-C5929ADBBEE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5C22DF1-300F-8B14-5AF1-C36E9A85574C}"/>
              </a:ext>
            </a:extLst>
          </p:cNvPr>
          <p:cNvSpPr>
            <a:spLocks noGrp="1"/>
          </p:cNvSpPr>
          <p:nvPr>
            <p:ph type="sldNum" sz="quarter" idx="12"/>
          </p:nvPr>
        </p:nvSpPr>
        <p:spPr/>
        <p:txBody>
          <a:bodyPr/>
          <a:lstStyle/>
          <a:p>
            <a:fld id="{86DE7C50-1370-4B48-81D1-976B7B75A722}" type="slidenum">
              <a:rPr lang="en-IN" smtClean="0"/>
              <a:t>‹#›</a:t>
            </a:fld>
            <a:endParaRPr lang="en-IN"/>
          </a:p>
        </p:txBody>
      </p:sp>
    </p:spTree>
    <p:extLst>
      <p:ext uri="{BB962C8B-B14F-4D97-AF65-F5344CB8AC3E}">
        <p14:creationId xmlns:p14="http://schemas.microsoft.com/office/powerpoint/2010/main" val="21240501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0A50E-59AB-1808-E4CB-87A2D2BF880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85E5940-690E-96D8-4354-FBC291580D5B}"/>
              </a:ext>
            </a:extLst>
          </p:cNvPr>
          <p:cNvSpPr>
            <a:spLocks noGrp="1"/>
          </p:cNvSpPr>
          <p:nvPr>
            <p:ph type="dt" sz="half" idx="10"/>
          </p:nvPr>
        </p:nvSpPr>
        <p:spPr/>
        <p:txBody>
          <a:bodyPr/>
          <a:lstStyle/>
          <a:p>
            <a:fld id="{9CCA1B08-E022-4532-9988-65DCABA13E19}" type="datetimeFigureOut">
              <a:rPr lang="en-IN" smtClean="0"/>
              <a:t>24-04-2024</a:t>
            </a:fld>
            <a:endParaRPr lang="en-IN"/>
          </a:p>
        </p:txBody>
      </p:sp>
      <p:sp>
        <p:nvSpPr>
          <p:cNvPr id="4" name="Footer Placeholder 3">
            <a:extLst>
              <a:ext uri="{FF2B5EF4-FFF2-40B4-BE49-F238E27FC236}">
                <a16:creationId xmlns:a16="http://schemas.microsoft.com/office/drawing/2014/main" id="{B0BF548D-328F-FE8F-225E-A0CF2C99892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607E726-4796-FE3B-B82F-04E3FD1EFDCC}"/>
              </a:ext>
            </a:extLst>
          </p:cNvPr>
          <p:cNvSpPr>
            <a:spLocks noGrp="1"/>
          </p:cNvSpPr>
          <p:nvPr>
            <p:ph type="sldNum" sz="quarter" idx="12"/>
          </p:nvPr>
        </p:nvSpPr>
        <p:spPr/>
        <p:txBody>
          <a:bodyPr/>
          <a:lstStyle/>
          <a:p>
            <a:fld id="{86DE7C50-1370-4B48-81D1-976B7B75A722}" type="slidenum">
              <a:rPr lang="en-IN" smtClean="0"/>
              <a:t>‹#›</a:t>
            </a:fld>
            <a:endParaRPr lang="en-IN"/>
          </a:p>
        </p:txBody>
      </p:sp>
    </p:spTree>
    <p:extLst>
      <p:ext uri="{BB962C8B-B14F-4D97-AF65-F5344CB8AC3E}">
        <p14:creationId xmlns:p14="http://schemas.microsoft.com/office/powerpoint/2010/main" val="23044614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84568B-F8FE-296C-21E3-1B0F9997ACD8}"/>
              </a:ext>
            </a:extLst>
          </p:cNvPr>
          <p:cNvSpPr>
            <a:spLocks noGrp="1"/>
          </p:cNvSpPr>
          <p:nvPr>
            <p:ph type="dt" sz="half" idx="10"/>
          </p:nvPr>
        </p:nvSpPr>
        <p:spPr/>
        <p:txBody>
          <a:bodyPr/>
          <a:lstStyle/>
          <a:p>
            <a:fld id="{9CCA1B08-E022-4532-9988-65DCABA13E19}" type="datetimeFigureOut">
              <a:rPr lang="en-IN" smtClean="0"/>
              <a:t>24-04-2024</a:t>
            </a:fld>
            <a:endParaRPr lang="en-IN"/>
          </a:p>
        </p:txBody>
      </p:sp>
      <p:sp>
        <p:nvSpPr>
          <p:cNvPr id="3" name="Footer Placeholder 2">
            <a:extLst>
              <a:ext uri="{FF2B5EF4-FFF2-40B4-BE49-F238E27FC236}">
                <a16:creationId xmlns:a16="http://schemas.microsoft.com/office/drawing/2014/main" id="{5A9387DE-2714-BE73-FB9F-5097AD87C29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461A014-CEE6-8DF9-DBD7-78DC36233468}"/>
              </a:ext>
            </a:extLst>
          </p:cNvPr>
          <p:cNvSpPr>
            <a:spLocks noGrp="1"/>
          </p:cNvSpPr>
          <p:nvPr>
            <p:ph type="sldNum" sz="quarter" idx="12"/>
          </p:nvPr>
        </p:nvSpPr>
        <p:spPr/>
        <p:txBody>
          <a:bodyPr/>
          <a:lstStyle/>
          <a:p>
            <a:fld id="{86DE7C50-1370-4B48-81D1-976B7B75A722}" type="slidenum">
              <a:rPr lang="en-IN" smtClean="0"/>
              <a:t>‹#›</a:t>
            </a:fld>
            <a:endParaRPr lang="en-IN"/>
          </a:p>
        </p:txBody>
      </p:sp>
    </p:spTree>
    <p:extLst>
      <p:ext uri="{BB962C8B-B14F-4D97-AF65-F5344CB8AC3E}">
        <p14:creationId xmlns:p14="http://schemas.microsoft.com/office/powerpoint/2010/main" val="26041300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2645C-AF2D-E315-9EE3-6DF9CA0367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BE37DB2-B569-264A-769A-D8CF87D7A08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D2C3ACB-8488-43D8-E258-697CDFD65A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A3D26D3-9FEF-D717-4F2E-32857A23D858}"/>
              </a:ext>
            </a:extLst>
          </p:cNvPr>
          <p:cNvSpPr>
            <a:spLocks noGrp="1"/>
          </p:cNvSpPr>
          <p:nvPr>
            <p:ph type="dt" sz="half" idx="10"/>
          </p:nvPr>
        </p:nvSpPr>
        <p:spPr/>
        <p:txBody>
          <a:bodyPr/>
          <a:lstStyle/>
          <a:p>
            <a:fld id="{9CCA1B08-E022-4532-9988-65DCABA13E19}" type="datetimeFigureOut">
              <a:rPr lang="en-IN" smtClean="0"/>
              <a:t>24-04-2024</a:t>
            </a:fld>
            <a:endParaRPr lang="en-IN"/>
          </a:p>
        </p:txBody>
      </p:sp>
      <p:sp>
        <p:nvSpPr>
          <p:cNvPr id="6" name="Footer Placeholder 5">
            <a:extLst>
              <a:ext uri="{FF2B5EF4-FFF2-40B4-BE49-F238E27FC236}">
                <a16:creationId xmlns:a16="http://schemas.microsoft.com/office/drawing/2014/main" id="{E949E184-ACC0-5216-7C01-0289A2F1973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ADF14D6-BFDA-E130-E60C-2540F68FB40E}"/>
              </a:ext>
            </a:extLst>
          </p:cNvPr>
          <p:cNvSpPr>
            <a:spLocks noGrp="1"/>
          </p:cNvSpPr>
          <p:nvPr>
            <p:ph type="sldNum" sz="quarter" idx="12"/>
          </p:nvPr>
        </p:nvSpPr>
        <p:spPr/>
        <p:txBody>
          <a:bodyPr/>
          <a:lstStyle/>
          <a:p>
            <a:fld id="{86DE7C50-1370-4B48-81D1-976B7B75A722}" type="slidenum">
              <a:rPr lang="en-IN" smtClean="0"/>
              <a:t>‹#›</a:t>
            </a:fld>
            <a:endParaRPr lang="en-IN"/>
          </a:p>
        </p:txBody>
      </p:sp>
    </p:spTree>
    <p:extLst>
      <p:ext uri="{BB962C8B-B14F-4D97-AF65-F5344CB8AC3E}">
        <p14:creationId xmlns:p14="http://schemas.microsoft.com/office/powerpoint/2010/main" val="33414488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F5249-EAC0-E053-A3EA-4428E74E82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944CF6E-51F8-6DBE-E2F2-50A2AB31BCC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92A9C56-BA97-608C-EA38-4162237B90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466E21-5F73-178D-1B7C-8F01561C70C4}"/>
              </a:ext>
            </a:extLst>
          </p:cNvPr>
          <p:cNvSpPr>
            <a:spLocks noGrp="1"/>
          </p:cNvSpPr>
          <p:nvPr>
            <p:ph type="dt" sz="half" idx="10"/>
          </p:nvPr>
        </p:nvSpPr>
        <p:spPr/>
        <p:txBody>
          <a:bodyPr/>
          <a:lstStyle/>
          <a:p>
            <a:fld id="{9CCA1B08-E022-4532-9988-65DCABA13E19}" type="datetimeFigureOut">
              <a:rPr lang="en-IN" smtClean="0"/>
              <a:t>24-04-2024</a:t>
            </a:fld>
            <a:endParaRPr lang="en-IN"/>
          </a:p>
        </p:txBody>
      </p:sp>
      <p:sp>
        <p:nvSpPr>
          <p:cNvPr id="6" name="Footer Placeholder 5">
            <a:extLst>
              <a:ext uri="{FF2B5EF4-FFF2-40B4-BE49-F238E27FC236}">
                <a16:creationId xmlns:a16="http://schemas.microsoft.com/office/drawing/2014/main" id="{1DC537D4-F04E-FE1F-586D-9851D1156D7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26EDB3D-0FDC-5AD3-AF20-2FBBFE849E33}"/>
              </a:ext>
            </a:extLst>
          </p:cNvPr>
          <p:cNvSpPr>
            <a:spLocks noGrp="1"/>
          </p:cNvSpPr>
          <p:nvPr>
            <p:ph type="sldNum" sz="quarter" idx="12"/>
          </p:nvPr>
        </p:nvSpPr>
        <p:spPr/>
        <p:txBody>
          <a:bodyPr/>
          <a:lstStyle/>
          <a:p>
            <a:fld id="{86DE7C50-1370-4B48-81D1-976B7B75A722}" type="slidenum">
              <a:rPr lang="en-IN" smtClean="0"/>
              <a:t>‹#›</a:t>
            </a:fld>
            <a:endParaRPr lang="en-IN"/>
          </a:p>
        </p:txBody>
      </p:sp>
    </p:spTree>
    <p:extLst>
      <p:ext uri="{BB962C8B-B14F-4D97-AF65-F5344CB8AC3E}">
        <p14:creationId xmlns:p14="http://schemas.microsoft.com/office/powerpoint/2010/main" val="23685611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7F34EC1-4058-B06E-85FD-A8E43CEF946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204C8AB-686C-D103-FE0E-5C66E6F9924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E1FFE75-2C45-E86D-526D-FC65354FC5E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CA1B08-E022-4532-9988-65DCABA13E19}" type="datetimeFigureOut">
              <a:rPr lang="en-IN" smtClean="0"/>
              <a:t>24-04-2024</a:t>
            </a:fld>
            <a:endParaRPr lang="en-IN"/>
          </a:p>
        </p:txBody>
      </p:sp>
      <p:sp>
        <p:nvSpPr>
          <p:cNvPr id="5" name="Footer Placeholder 4">
            <a:extLst>
              <a:ext uri="{FF2B5EF4-FFF2-40B4-BE49-F238E27FC236}">
                <a16:creationId xmlns:a16="http://schemas.microsoft.com/office/drawing/2014/main" id="{9B637B51-1BB3-D578-E461-D40DCA2B989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9564AE5-B31F-5711-DAAC-8101ED9C3EC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DE7C50-1370-4B48-81D1-976B7B75A722}" type="slidenum">
              <a:rPr lang="en-IN" smtClean="0"/>
              <a:t>‹#›</a:t>
            </a:fld>
            <a:endParaRPr lang="en-IN"/>
          </a:p>
        </p:txBody>
      </p:sp>
    </p:spTree>
    <p:extLst>
      <p:ext uri="{BB962C8B-B14F-4D97-AF65-F5344CB8AC3E}">
        <p14:creationId xmlns:p14="http://schemas.microsoft.com/office/powerpoint/2010/main" val="25535280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11B73-4E20-6C7F-1E32-16D396A4898C}"/>
              </a:ext>
            </a:extLst>
          </p:cNvPr>
          <p:cNvSpPr>
            <a:spLocks noGrp="1"/>
          </p:cNvSpPr>
          <p:nvPr>
            <p:ph type="ctrTitle"/>
          </p:nvPr>
        </p:nvSpPr>
        <p:spPr/>
        <p:txBody>
          <a:bodyPr/>
          <a:lstStyle/>
          <a:p>
            <a:r>
              <a:rPr lang="en-US"/>
              <a:t>ChatBot for Game of Thrones</a:t>
            </a:r>
            <a:endParaRPr lang="en-IN"/>
          </a:p>
        </p:txBody>
      </p:sp>
      <p:sp>
        <p:nvSpPr>
          <p:cNvPr id="3" name="Subtitle 2">
            <a:extLst>
              <a:ext uri="{FF2B5EF4-FFF2-40B4-BE49-F238E27FC236}">
                <a16:creationId xmlns:a16="http://schemas.microsoft.com/office/drawing/2014/main" id="{1DA9760C-0CA2-9609-A5D0-AFEB654900B9}"/>
              </a:ext>
            </a:extLst>
          </p:cNvPr>
          <p:cNvSpPr>
            <a:spLocks noGrp="1"/>
          </p:cNvSpPr>
          <p:nvPr>
            <p:ph type="subTitle" idx="1"/>
          </p:nvPr>
        </p:nvSpPr>
        <p:spPr/>
        <p:txBody>
          <a:bodyPr/>
          <a:lstStyle/>
          <a:p>
            <a:r>
              <a:rPr lang="en-IN"/>
              <a:t>An Overview</a:t>
            </a:r>
          </a:p>
        </p:txBody>
      </p:sp>
    </p:spTree>
    <p:extLst>
      <p:ext uri="{BB962C8B-B14F-4D97-AF65-F5344CB8AC3E}">
        <p14:creationId xmlns:p14="http://schemas.microsoft.com/office/powerpoint/2010/main" val="2110967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83640-4C02-2791-5717-64515F34DC8C}"/>
              </a:ext>
            </a:extLst>
          </p:cNvPr>
          <p:cNvSpPr>
            <a:spLocks noGrp="1"/>
          </p:cNvSpPr>
          <p:nvPr>
            <p:ph type="title"/>
          </p:nvPr>
        </p:nvSpPr>
        <p:spPr/>
        <p:txBody>
          <a:bodyPr/>
          <a:lstStyle/>
          <a:p>
            <a:r>
              <a:rPr lang="en-IN"/>
              <a:t>Problem Statement</a:t>
            </a:r>
          </a:p>
        </p:txBody>
      </p:sp>
      <p:sp>
        <p:nvSpPr>
          <p:cNvPr id="3" name="Text Placeholder 2">
            <a:extLst>
              <a:ext uri="{FF2B5EF4-FFF2-40B4-BE49-F238E27FC236}">
                <a16:creationId xmlns:a16="http://schemas.microsoft.com/office/drawing/2014/main" id="{DEDD50B0-50A3-2205-C613-A1DD76187F47}"/>
              </a:ext>
            </a:extLst>
          </p:cNvPr>
          <p:cNvSpPr>
            <a:spLocks noGrp="1"/>
          </p:cNvSpPr>
          <p:nvPr>
            <p:ph type="body" idx="1"/>
          </p:nvPr>
        </p:nvSpPr>
        <p:spPr/>
        <p:txBody>
          <a:bodyPr/>
          <a:lstStyle/>
          <a:p>
            <a:r>
              <a:rPr lang="en-US"/>
              <a:t>The absence of a comprehensive information repository for 'Game of Thrones' fans leads to difficulties in accessing and understanding the series' complex lore and details. Fans often struggle to find reliable sources for information, leading to confusion and frustration.</a:t>
            </a:r>
            <a:endParaRPr lang="en-IN"/>
          </a:p>
        </p:txBody>
      </p:sp>
      <p:sp>
        <p:nvSpPr>
          <p:cNvPr id="4" name="TextBox 3">
            <a:extLst>
              <a:ext uri="{FF2B5EF4-FFF2-40B4-BE49-F238E27FC236}">
                <a16:creationId xmlns:a16="http://schemas.microsoft.com/office/drawing/2014/main" id="{99CCC54C-4372-7578-A755-685960339270}"/>
              </a:ext>
            </a:extLst>
          </p:cNvPr>
          <p:cNvSpPr txBox="1"/>
          <p:nvPr/>
        </p:nvSpPr>
        <p:spPr>
          <a:xfrm>
            <a:off x="635000" y="635000"/>
            <a:ext cx="7620000" cy="1270000"/>
          </a:xfrm>
          <a:prstGeom prst="rect">
            <a:avLst/>
          </a:prstGeom>
          <a:noFill/>
        </p:spPr>
        <p:txBody>
          <a:bodyPr vert="horz" rtlCol="0">
            <a:spAutoFit/>
          </a:bodyPr>
          <a:lstStyle/>
          <a:p>
            <a:endParaRPr lang="en-IN"/>
          </a:p>
        </p:txBody>
      </p:sp>
    </p:spTree>
    <p:extLst>
      <p:ext uri="{BB962C8B-B14F-4D97-AF65-F5344CB8AC3E}">
        <p14:creationId xmlns:p14="http://schemas.microsoft.com/office/powerpoint/2010/main" val="4765035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F514B-B852-0D8F-6448-CDE95B3F8971}"/>
              </a:ext>
            </a:extLst>
          </p:cNvPr>
          <p:cNvSpPr>
            <a:spLocks noGrp="1"/>
          </p:cNvSpPr>
          <p:nvPr>
            <p:ph type="title"/>
          </p:nvPr>
        </p:nvSpPr>
        <p:spPr/>
        <p:txBody>
          <a:bodyPr/>
          <a:lstStyle/>
          <a:p>
            <a:r>
              <a:rPr lang="en-IN"/>
              <a:t>Introduction</a:t>
            </a:r>
          </a:p>
        </p:txBody>
      </p:sp>
      <p:sp>
        <p:nvSpPr>
          <p:cNvPr id="3" name="Text Placeholder 2">
            <a:extLst>
              <a:ext uri="{FF2B5EF4-FFF2-40B4-BE49-F238E27FC236}">
                <a16:creationId xmlns:a16="http://schemas.microsoft.com/office/drawing/2014/main" id="{EE63148A-02FC-7D27-0161-1E28A7943525}"/>
              </a:ext>
            </a:extLst>
          </p:cNvPr>
          <p:cNvSpPr>
            <a:spLocks noGrp="1"/>
          </p:cNvSpPr>
          <p:nvPr>
            <p:ph type="body" idx="1"/>
          </p:nvPr>
        </p:nvSpPr>
        <p:spPr/>
        <p:txBody>
          <a:bodyPr/>
          <a:lstStyle/>
          <a:p>
            <a:r>
              <a:rPr lang="en-US"/>
              <a:t>The ChatBot for Game of Thrones is an AI-powered system designed to provide fans with easy access to information about the characters, events, locations, and lore of the series. It aims to offer a user-friendly interface and reliable answers to user queries.</a:t>
            </a:r>
            <a:endParaRPr lang="en-IN"/>
          </a:p>
        </p:txBody>
      </p:sp>
      <p:sp>
        <p:nvSpPr>
          <p:cNvPr id="4" name="TextBox 3">
            <a:extLst>
              <a:ext uri="{FF2B5EF4-FFF2-40B4-BE49-F238E27FC236}">
                <a16:creationId xmlns:a16="http://schemas.microsoft.com/office/drawing/2014/main" id="{40527641-D93C-4157-5034-2892CF2F74CC}"/>
              </a:ext>
            </a:extLst>
          </p:cNvPr>
          <p:cNvSpPr txBox="1"/>
          <p:nvPr/>
        </p:nvSpPr>
        <p:spPr>
          <a:xfrm>
            <a:off x="635000" y="635000"/>
            <a:ext cx="7620000" cy="1270000"/>
          </a:xfrm>
          <a:prstGeom prst="rect">
            <a:avLst/>
          </a:prstGeom>
          <a:noFill/>
        </p:spPr>
        <p:txBody>
          <a:bodyPr vert="horz" rtlCol="0">
            <a:spAutoFit/>
          </a:bodyPr>
          <a:lstStyle/>
          <a:p>
            <a:endParaRPr lang="en-IN"/>
          </a:p>
        </p:txBody>
      </p:sp>
    </p:spTree>
    <p:extLst>
      <p:ext uri="{BB962C8B-B14F-4D97-AF65-F5344CB8AC3E}">
        <p14:creationId xmlns:p14="http://schemas.microsoft.com/office/powerpoint/2010/main" val="11887653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DA857-2CDA-3600-CC1A-C1C2746B3ED2}"/>
              </a:ext>
            </a:extLst>
          </p:cNvPr>
          <p:cNvSpPr>
            <a:spLocks noGrp="1"/>
          </p:cNvSpPr>
          <p:nvPr>
            <p:ph type="title"/>
          </p:nvPr>
        </p:nvSpPr>
        <p:spPr/>
        <p:txBody>
          <a:bodyPr/>
          <a:lstStyle/>
          <a:p>
            <a:r>
              <a:rPr lang="en-IN"/>
              <a:t>Motivation</a:t>
            </a:r>
          </a:p>
        </p:txBody>
      </p:sp>
      <p:sp>
        <p:nvSpPr>
          <p:cNvPr id="3" name="Text Placeholder 2">
            <a:extLst>
              <a:ext uri="{FF2B5EF4-FFF2-40B4-BE49-F238E27FC236}">
                <a16:creationId xmlns:a16="http://schemas.microsoft.com/office/drawing/2014/main" id="{5892A03F-BB74-939C-4680-E1898AAB325B}"/>
              </a:ext>
            </a:extLst>
          </p:cNvPr>
          <p:cNvSpPr>
            <a:spLocks noGrp="1"/>
          </p:cNvSpPr>
          <p:nvPr>
            <p:ph type="body" idx="1"/>
          </p:nvPr>
        </p:nvSpPr>
        <p:spPr/>
        <p:txBody>
          <a:bodyPr/>
          <a:lstStyle/>
          <a:p>
            <a:r>
              <a:rPr lang="en-US"/>
              <a:t>The motivation behind the ChatBot project includes:</a:t>
            </a:r>
          </a:p>
          <a:p>
            <a:r>
              <a:rPr lang="en-US"/>
              <a:t>1. Enhancing user experience: Providing quick and accurate information to fans.</a:t>
            </a:r>
          </a:p>
          <a:p>
            <a:r>
              <a:rPr lang="en-US"/>
              <a:t>2. Facilitating easy access to information: Eliminating the need for fans to search through multiple sources.</a:t>
            </a:r>
          </a:p>
          <a:p>
            <a:r>
              <a:rPr lang="en-US"/>
              <a:t>3. Centralized platform: Bringing together all 'Game of Thrones' information in one place.</a:t>
            </a:r>
            <a:endParaRPr lang="en-IN"/>
          </a:p>
        </p:txBody>
      </p:sp>
      <p:sp>
        <p:nvSpPr>
          <p:cNvPr id="4" name="TextBox 3">
            <a:extLst>
              <a:ext uri="{FF2B5EF4-FFF2-40B4-BE49-F238E27FC236}">
                <a16:creationId xmlns:a16="http://schemas.microsoft.com/office/drawing/2014/main" id="{07822228-3AC0-BBA1-D579-3CAF81773851}"/>
              </a:ext>
            </a:extLst>
          </p:cNvPr>
          <p:cNvSpPr txBox="1"/>
          <p:nvPr/>
        </p:nvSpPr>
        <p:spPr>
          <a:xfrm>
            <a:off x="635000" y="635000"/>
            <a:ext cx="7620000" cy="1270000"/>
          </a:xfrm>
          <a:prstGeom prst="rect">
            <a:avLst/>
          </a:prstGeom>
          <a:noFill/>
        </p:spPr>
        <p:txBody>
          <a:bodyPr vert="horz" rtlCol="0">
            <a:spAutoFit/>
          </a:bodyPr>
          <a:lstStyle/>
          <a:p>
            <a:endParaRPr lang="en-IN"/>
          </a:p>
        </p:txBody>
      </p:sp>
    </p:spTree>
    <p:extLst>
      <p:ext uri="{BB962C8B-B14F-4D97-AF65-F5344CB8AC3E}">
        <p14:creationId xmlns:p14="http://schemas.microsoft.com/office/powerpoint/2010/main" val="14347953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F4E28-E526-28C3-561E-806882068208}"/>
              </a:ext>
            </a:extLst>
          </p:cNvPr>
          <p:cNvSpPr>
            <a:spLocks noGrp="1"/>
          </p:cNvSpPr>
          <p:nvPr>
            <p:ph type="title"/>
          </p:nvPr>
        </p:nvSpPr>
        <p:spPr/>
        <p:txBody>
          <a:bodyPr/>
          <a:lstStyle/>
          <a:p>
            <a:r>
              <a:rPr lang="en-IN"/>
              <a:t>Requirements</a:t>
            </a:r>
          </a:p>
        </p:txBody>
      </p:sp>
      <p:sp>
        <p:nvSpPr>
          <p:cNvPr id="3" name="Text Placeholder 2">
            <a:extLst>
              <a:ext uri="{FF2B5EF4-FFF2-40B4-BE49-F238E27FC236}">
                <a16:creationId xmlns:a16="http://schemas.microsoft.com/office/drawing/2014/main" id="{9EC1A79F-1995-6984-C42D-DD6367A03DF5}"/>
              </a:ext>
            </a:extLst>
          </p:cNvPr>
          <p:cNvSpPr>
            <a:spLocks noGrp="1"/>
          </p:cNvSpPr>
          <p:nvPr>
            <p:ph type="body" idx="1"/>
          </p:nvPr>
        </p:nvSpPr>
        <p:spPr/>
        <p:txBody>
          <a:bodyPr/>
          <a:lstStyle/>
          <a:p>
            <a:r>
              <a:rPr lang="en-US"/>
              <a:t>The ChatBot for Game of Thrones requires the following:</a:t>
            </a:r>
          </a:p>
          <a:p>
            <a:r>
              <a:rPr lang="en-US"/>
              <a:t>1. Question Answering functionality: Ability to answer user queries about the series.</a:t>
            </a:r>
          </a:p>
          <a:p>
            <a:r>
              <a:rPr lang="en-US"/>
              <a:t>2. Document Indexing: Indexing of documents for quick retrieval of information.</a:t>
            </a:r>
          </a:p>
          <a:p>
            <a:r>
              <a:rPr lang="en-US"/>
              <a:t>3. Interactive Chat Interface: User-friendly interface for interaction.</a:t>
            </a:r>
            <a:endParaRPr lang="en-IN"/>
          </a:p>
        </p:txBody>
      </p:sp>
      <p:sp>
        <p:nvSpPr>
          <p:cNvPr id="4" name="TextBox 3">
            <a:extLst>
              <a:ext uri="{FF2B5EF4-FFF2-40B4-BE49-F238E27FC236}">
                <a16:creationId xmlns:a16="http://schemas.microsoft.com/office/drawing/2014/main" id="{A32DF726-1D56-C113-6468-70FFBF03DEAC}"/>
              </a:ext>
            </a:extLst>
          </p:cNvPr>
          <p:cNvSpPr txBox="1"/>
          <p:nvPr/>
        </p:nvSpPr>
        <p:spPr>
          <a:xfrm>
            <a:off x="635000" y="635000"/>
            <a:ext cx="7620000" cy="1270000"/>
          </a:xfrm>
          <a:prstGeom prst="rect">
            <a:avLst/>
          </a:prstGeom>
          <a:noFill/>
        </p:spPr>
        <p:txBody>
          <a:bodyPr vert="horz" rtlCol="0">
            <a:spAutoFit/>
          </a:bodyPr>
          <a:lstStyle/>
          <a:p>
            <a:endParaRPr lang="en-IN"/>
          </a:p>
        </p:txBody>
      </p:sp>
    </p:spTree>
    <p:extLst>
      <p:ext uri="{BB962C8B-B14F-4D97-AF65-F5344CB8AC3E}">
        <p14:creationId xmlns:p14="http://schemas.microsoft.com/office/powerpoint/2010/main" val="36828824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1B3F4-B83C-7058-EC21-54EA03B1FFC2}"/>
              </a:ext>
            </a:extLst>
          </p:cNvPr>
          <p:cNvSpPr>
            <a:spLocks noGrp="1"/>
          </p:cNvSpPr>
          <p:nvPr>
            <p:ph type="title"/>
          </p:nvPr>
        </p:nvSpPr>
        <p:spPr/>
        <p:txBody>
          <a:bodyPr/>
          <a:lstStyle/>
          <a:p>
            <a:r>
              <a:rPr lang="en-IN"/>
              <a:t>Features</a:t>
            </a:r>
          </a:p>
        </p:txBody>
      </p:sp>
      <p:sp>
        <p:nvSpPr>
          <p:cNvPr id="3" name="Text Placeholder 2">
            <a:extLst>
              <a:ext uri="{FF2B5EF4-FFF2-40B4-BE49-F238E27FC236}">
                <a16:creationId xmlns:a16="http://schemas.microsoft.com/office/drawing/2014/main" id="{7929633F-01EE-2C9A-9586-6B9C1356205D}"/>
              </a:ext>
            </a:extLst>
          </p:cNvPr>
          <p:cNvSpPr>
            <a:spLocks noGrp="1"/>
          </p:cNvSpPr>
          <p:nvPr>
            <p:ph type="body" idx="1"/>
          </p:nvPr>
        </p:nvSpPr>
        <p:spPr/>
        <p:txBody>
          <a:bodyPr/>
          <a:lstStyle/>
          <a:p>
            <a:r>
              <a:rPr lang="en-US"/>
              <a:t>Key features of the ChatBot for Game of Thrones include:</a:t>
            </a:r>
          </a:p>
          <a:p>
            <a:r>
              <a:rPr lang="en-US"/>
              <a:t>1. Question Answering: Providing answers to user queries.</a:t>
            </a:r>
          </a:p>
          <a:p>
            <a:r>
              <a:rPr lang="en-US"/>
              <a:t>2. Document Indexing: Quick retrieval of information from indexed documents.</a:t>
            </a:r>
          </a:p>
          <a:p>
            <a:r>
              <a:rPr lang="en-US"/>
              <a:t>3. Interactive Chat Interface: Easy-to-use chat interface for interaction.</a:t>
            </a:r>
            <a:endParaRPr lang="en-IN"/>
          </a:p>
        </p:txBody>
      </p:sp>
      <p:sp>
        <p:nvSpPr>
          <p:cNvPr id="4" name="TextBox 3">
            <a:extLst>
              <a:ext uri="{FF2B5EF4-FFF2-40B4-BE49-F238E27FC236}">
                <a16:creationId xmlns:a16="http://schemas.microsoft.com/office/drawing/2014/main" id="{0F7A374D-FA4D-F88F-F8C5-F1A945072B80}"/>
              </a:ext>
            </a:extLst>
          </p:cNvPr>
          <p:cNvSpPr txBox="1"/>
          <p:nvPr/>
        </p:nvSpPr>
        <p:spPr>
          <a:xfrm>
            <a:off x="635000" y="635000"/>
            <a:ext cx="7620000" cy="1270000"/>
          </a:xfrm>
          <a:prstGeom prst="rect">
            <a:avLst/>
          </a:prstGeom>
          <a:noFill/>
        </p:spPr>
        <p:txBody>
          <a:bodyPr vert="horz" rtlCol="0">
            <a:spAutoFit/>
          </a:bodyPr>
          <a:lstStyle/>
          <a:p>
            <a:endParaRPr lang="en-IN"/>
          </a:p>
        </p:txBody>
      </p:sp>
    </p:spTree>
    <p:extLst>
      <p:ext uri="{BB962C8B-B14F-4D97-AF65-F5344CB8AC3E}">
        <p14:creationId xmlns:p14="http://schemas.microsoft.com/office/powerpoint/2010/main" val="37586918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2EECD-95A4-74D9-7CC8-EC20C9B2A06C}"/>
              </a:ext>
            </a:extLst>
          </p:cNvPr>
          <p:cNvSpPr>
            <a:spLocks noGrp="1"/>
          </p:cNvSpPr>
          <p:nvPr>
            <p:ph type="title"/>
          </p:nvPr>
        </p:nvSpPr>
        <p:spPr/>
        <p:txBody>
          <a:bodyPr/>
          <a:lstStyle/>
          <a:p>
            <a:r>
              <a:rPr lang="en-IN"/>
              <a:t>Conclusion</a:t>
            </a:r>
          </a:p>
        </p:txBody>
      </p:sp>
      <p:sp>
        <p:nvSpPr>
          <p:cNvPr id="3" name="Text Placeholder 2">
            <a:extLst>
              <a:ext uri="{FF2B5EF4-FFF2-40B4-BE49-F238E27FC236}">
                <a16:creationId xmlns:a16="http://schemas.microsoft.com/office/drawing/2014/main" id="{676F53CC-6223-DE40-435A-7EBFA27A9A0E}"/>
              </a:ext>
            </a:extLst>
          </p:cNvPr>
          <p:cNvSpPr>
            <a:spLocks noGrp="1"/>
          </p:cNvSpPr>
          <p:nvPr>
            <p:ph type="body" idx="1"/>
          </p:nvPr>
        </p:nvSpPr>
        <p:spPr/>
        <p:txBody>
          <a:bodyPr/>
          <a:lstStyle/>
          <a:p>
            <a:r>
              <a:rPr lang="en-US"/>
              <a:t>In conclusion, the ChatBot for Game of Thrones provides a valuable resource for fans, offering easy access to information and enhancing the overall experience of exploring the 'Game of Thrones' universe.</a:t>
            </a:r>
            <a:endParaRPr lang="en-IN"/>
          </a:p>
        </p:txBody>
      </p:sp>
      <p:sp>
        <p:nvSpPr>
          <p:cNvPr id="4" name="TextBox 3">
            <a:extLst>
              <a:ext uri="{FF2B5EF4-FFF2-40B4-BE49-F238E27FC236}">
                <a16:creationId xmlns:a16="http://schemas.microsoft.com/office/drawing/2014/main" id="{AC8737B3-DDCE-B246-1D5B-4FB717B1796D}"/>
              </a:ext>
            </a:extLst>
          </p:cNvPr>
          <p:cNvSpPr txBox="1"/>
          <p:nvPr/>
        </p:nvSpPr>
        <p:spPr>
          <a:xfrm>
            <a:off x="635000" y="635000"/>
            <a:ext cx="7620000" cy="1270000"/>
          </a:xfrm>
          <a:prstGeom prst="rect">
            <a:avLst/>
          </a:prstGeom>
          <a:noFill/>
        </p:spPr>
        <p:txBody>
          <a:bodyPr vert="horz" rtlCol="0">
            <a:spAutoFit/>
          </a:bodyPr>
          <a:lstStyle/>
          <a:p>
            <a:endParaRPr lang="en-IN"/>
          </a:p>
        </p:txBody>
      </p:sp>
    </p:spTree>
    <p:extLst>
      <p:ext uri="{BB962C8B-B14F-4D97-AF65-F5344CB8AC3E}">
        <p14:creationId xmlns:p14="http://schemas.microsoft.com/office/powerpoint/2010/main" val="31765335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F3781-66EB-327D-7780-A286F07E3357}"/>
              </a:ext>
            </a:extLst>
          </p:cNvPr>
          <p:cNvSpPr>
            <a:spLocks noGrp="1"/>
          </p:cNvSpPr>
          <p:nvPr>
            <p:ph type="ctrTitle"/>
          </p:nvPr>
        </p:nvSpPr>
        <p:spPr/>
        <p:txBody>
          <a:bodyPr/>
          <a:lstStyle/>
          <a:p>
            <a:r>
              <a:rPr lang="en-IN"/>
              <a:t>Thank You</a:t>
            </a:r>
          </a:p>
        </p:txBody>
      </p:sp>
      <p:sp>
        <p:nvSpPr>
          <p:cNvPr id="3" name="Subtitle 2">
            <a:extLst>
              <a:ext uri="{FF2B5EF4-FFF2-40B4-BE49-F238E27FC236}">
                <a16:creationId xmlns:a16="http://schemas.microsoft.com/office/drawing/2014/main" id="{9F16D948-1B64-F3B1-6BDB-2803B0E6344A}"/>
              </a:ext>
            </a:extLst>
          </p:cNvPr>
          <p:cNvSpPr>
            <a:spLocks noGrp="1"/>
          </p:cNvSpPr>
          <p:nvPr>
            <p:ph type="subTitle" idx="1"/>
          </p:nvPr>
        </p:nvSpPr>
        <p:spPr/>
        <p:txBody>
          <a:bodyPr/>
          <a:lstStyle/>
          <a:p>
            <a:r>
              <a:rPr lang="en-IN"/>
              <a:t>Any Questions?</a:t>
            </a:r>
          </a:p>
        </p:txBody>
      </p:sp>
      <p:sp>
        <p:nvSpPr>
          <p:cNvPr id="4" name="TextBox 3">
            <a:extLst>
              <a:ext uri="{FF2B5EF4-FFF2-40B4-BE49-F238E27FC236}">
                <a16:creationId xmlns:a16="http://schemas.microsoft.com/office/drawing/2014/main" id="{1392B32A-7CF8-5F2A-B514-D2B459AEFC05}"/>
              </a:ext>
            </a:extLst>
          </p:cNvPr>
          <p:cNvSpPr txBox="1"/>
          <p:nvPr/>
        </p:nvSpPr>
        <p:spPr>
          <a:xfrm>
            <a:off x="635000" y="635000"/>
            <a:ext cx="7620000" cy="1270000"/>
          </a:xfrm>
          <a:prstGeom prst="rect">
            <a:avLst/>
          </a:prstGeom>
          <a:noFill/>
        </p:spPr>
        <p:txBody>
          <a:bodyPr vert="horz" rtlCol="0">
            <a:spAutoFit/>
          </a:bodyPr>
          <a:lstStyle/>
          <a:p>
            <a:endParaRPr lang="en-IN"/>
          </a:p>
        </p:txBody>
      </p:sp>
    </p:spTree>
    <p:extLst>
      <p:ext uri="{BB962C8B-B14F-4D97-AF65-F5344CB8AC3E}">
        <p14:creationId xmlns:p14="http://schemas.microsoft.com/office/powerpoint/2010/main" val="38563625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300</Words>
  <Application>Microsoft Office PowerPoint</Application>
  <PresentationFormat>Widescreen</PresentationFormat>
  <Paragraphs>25</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ChatBot for Game of Thrones</vt:lpstr>
      <vt:lpstr>Problem Statement</vt:lpstr>
      <vt:lpstr>Introduction</vt:lpstr>
      <vt:lpstr>Motivation</vt:lpstr>
      <vt:lpstr>Requirements</vt:lpstr>
      <vt:lpstr>Features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ChatBot for Game of Thrones</dc:title>
  <dc:creator>Sachin Nakate</dc:creator>
  <cp:lastModifiedBy>Sachin Nakate</cp:lastModifiedBy>
  <cp:revision>1</cp:revision>
  <dcterms:created xsi:type="dcterms:W3CDTF">2024-04-24T09:46:57Z</dcterms:created>
  <dcterms:modified xsi:type="dcterms:W3CDTF">2024-04-24T09:47:10Z</dcterms:modified>
</cp:coreProperties>
</file>