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20104100" cy="11315700"/>
  <p:notesSz cx="20104100" cy="11315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494840" y="1097393"/>
            <a:ext cx="9119870" cy="9118600"/>
          </a:xfrm>
          <a:custGeom>
            <a:avLst/>
            <a:gdLst/>
            <a:ahLst/>
            <a:cxnLst/>
            <a:rect l="l" t="t" r="r" b="b"/>
            <a:pathLst>
              <a:path w="9119869" h="9118600">
                <a:moveTo>
                  <a:pt x="4910913" y="12699"/>
                </a:moveTo>
                <a:lnTo>
                  <a:pt x="4176366" y="12699"/>
                </a:lnTo>
                <a:lnTo>
                  <a:pt x="4223844" y="0"/>
                </a:lnTo>
                <a:lnTo>
                  <a:pt x="4860983" y="0"/>
                </a:lnTo>
                <a:lnTo>
                  <a:pt x="4910913" y="12699"/>
                </a:lnTo>
                <a:close/>
              </a:path>
              <a:path w="9119869" h="9118600">
                <a:moveTo>
                  <a:pt x="5060169" y="25399"/>
                </a:moveTo>
                <a:lnTo>
                  <a:pt x="4034766" y="25399"/>
                </a:lnTo>
                <a:lnTo>
                  <a:pt x="4081824" y="12699"/>
                </a:lnTo>
                <a:lnTo>
                  <a:pt x="5010510" y="12699"/>
                </a:lnTo>
                <a:lnTo>
                  <a:pt x="5060169" y="25399"/>
                </a:lnTo>
                <a:close/>
              </a:path>
              <a:path w="9119869" h="9118600">
                <a:moveTo>
                  <a:pt x="5159189" y="38099"/>
                </a:moveTo>
                <a:lnTo>
                  <a:pt x="3941085" y="38099"/>
                </a:lnTo>
                <a:lnTo>
                  <a:pt x="3987852" y="25399"/>
                </a:lnTo>
                <a:lnTo>
                  <a:pt x="5109731" y="25399"/>
                </a:lnTo>
                <a:lnTo>
                  <a:pt x="5159189" y="38099"/>
                </a:lnTo>
                <a:close/>
              </a:path>
              <a:path w="9119869" h="9118600">
                <a:moveTo>
                  <a:pt x="5257782" y="50799"/>
                </a:moveTo>
                <a:lnTo>
                  <a:pt x="3848004" y="50799"/>
                </a:lnTo>
                <a:lnTo>
                  <a:pt x="3894469" y="38099"/>
                </a:lnTo>
                <a:lnTo>
                  <a:pt x="5208541" y="38099"/>
                </a:lnTo>
                <a:lnTo>
                  <a:pt x="5257782" y="50799"/>
                </a:lnTo>
                <a:close/>
              </a:path>
              <a:path w="9119869" h="9118600">
                <a:moveTo>
                  <a:pt x="5404802" y="76199"/>
                </a:moveTo>
                <a:lnTo>
                  <a:pt x="3709548" y="76199"/>
                </a:lnTo>
                <a:lnTo>
                  <a:pt x="3801694" y="50799"/>
                </a:lnTo>
                <a:lnTo>
                  <a:pt x="5306909" y="50799"/>
                </a:lnTo>
                <a:lnTo>
                  <a:pt x="5404802" y="76199"/>
                </a:lnTo>
                <a:close/>
              </a:path>
              <a:path w="9119869" h="9118600">
                <a:moveTo>
                  <a:pt x="5682575" y="8978899"/>
                </a:moveTo>
                <a:lnTo>
                  <a:pt x="3437079" y="8978899"/>
                </a:lnTo>
                <a:lnTo>
                  <a:pt x="3127284" y="8889999"/>
                </a:lnTo>
                <a:lnTo>
                  <a:pt x="3083785" y="8864599"/>
                </a:lnTo>
                <a:lnTo>
                  <a:pt x="2954477" y="8826499"/>
                </a:lnTo>
                <a:lnTo>
                  <a:pt x="2911780" y="8801099"/>
                </a:lnTo>
                <a:lnTo>
                  <a:pt x="2827007" y="8775699"/>
                </a:lnTo>
                <a:lnTo>
                  <a:pt x="2784936" y="8750299"/>
                </a:lnTo>
                <a:lnTo>
                  <a:pt x="2701440" y="8724899"/>
                </a:lnTo>
                <a:lnTo>
                  <a:pt x="2660019" y="8699499"/>
                </a:lnTo>
                <a:lnTo>
                  <a:pt x="2618819" y="8686799"/>
                </a:lnTo>
                <a:lnTo>
                  <a:pt x="2537094" y="8635999"/>
                </a:lnTo>
                <a:lnTo>
                  <a:pt x="2496574" y="8623299"/>
                </a:lnTo>
                <a:lnTo>
                  <a:pt x="2456285" y="8597899"/>
                </a:lnTo>
                <a:lnTo>
                  <a:pt x="2416229" y="8585199"/>
                </a:lnTo>
                <a:lnTo>
                  <a:pt x="2297490" y="8508999"/>
                </a:lnTo>
                <a:lnTo>
                  <a:pt x="2258395" y="8496299"/>
                </a:lnTo>
                <a:lnTo>
                  <a:pt x="2104499" y="8394699"/>
                </a:lnTo>
                <a:lnTo>
                  <a:pt x="1954699" y="8293099"/>
                </a:lnTo>
                <a:lnTo>
                  <a:pt x="1845134" y="8216899"/>
                </a:lnTo>
                <a:lnTo>
                  <a:pt x="1738028" y="8140699"/>
                </a:lnTo>
                <a:lnTo>
                  <a:pt x="1702884" y="8102599"/>
                </a:lnTo>
                <a:lnTo>
                  <a:pt x="1599163" y="8026399"/>
                </a:lnTo>
                <a:lnTo>
                  <a:pt x="1565167" y="7988299"/>
                </a:lnTo>
                <a:lnTo>
                  <a:pt x="1498057" y="7937499"/>
                </a:lnTo>
                <a:lnTo>
                  <a:pt x="1464948" y="7899399"/>
                </a:lnTo>
                <a:lnTo>
                  <a:pt x="1432139" y="7873999"/>
                </a:lnTo>
                <a:lnTo>
                  <a:pt x="1399634" y="7835899"/>
                </a:lnTo>
                <a:lnTo>
                  <a:pt x="1367434" y="7810499"/>
                </a:lnTo>
                <a:lnTo>
                  <a:pt x="1335542" y="7772399"/>
                </a:lnTo>
                <a:lnTo>
                  <a:pt x="1303960" y="7746999"/>
                </a:lnTo>
                <a:lnTo>
                  <a:pt x="1272692" y="7708899"/>
                </a:lnTo>
                <a:lnTo>
                  <a:pt x="1241739" y="7683499"/>
                </a:lnTo>
                <a:lnTo>
                  <a:pt x="1211103" y="7645399"/>
                </a:lnTo>
                <a:lnTo>
                  <a:pt x="1180788" y="7619999"/>
                </a:lnTo>
                <a:lnTo>
                  <a:pt x="1150796" y="7581899"/>
                </a:lnTo>
                <a:lnTo>
                  <a:pt x="1121129" y="7543799"/>
                </a:lnTo>
                <a:lnTo>
                  <a:pt x="1091790" y="7518399"/>
                </a:lnTo>
                <a:lnTo>
                  <a:pt x="1062781" y="7480299"/>
                </a:lnTo>
                <a:lnTo>
                  <a:pt x="1034105" y="7442199"/>
                </a:lnTo>
                <a:lnTo>
                  <a:pt x="1005764" y="7404099"/>
                </a:lnTo>
                <a:lnTo>
                  <a:pt x="977760" y="7378699"/>
                </a:lnTo>
                <a:lnTo>
                  <a:pt x="950097" y="7340599"/>
                </a:lnTo>
                <a:lnTo>
                  <a:pt x="922776" y="7302499"/>
                </a:lnTo>
                <a:lnTo>
                  <a:pt x="895800" y="7264399"/>
                </a:lnTo>
                <a:lnTo>
                  <a:pt x="869172" y="7226299"/>
                </a:lnTo>
                <a:lnTo>
                  <a:pt x="842894" y="7200899"/>
                </a:lnTo>
                <a:lnTo>
                  <a:pt x="816969" y="7162799"/>
                </a:lnTo>
                <a:lnTo>
                  <a:pt x="791398" y="7124699"/>
                </a:lnTo>
                <a:lnTo>
                  <a:pt x="766185" y="7086599"/>
                </a:lnTo>
                <a:lnTo>
                  <a:pt x="741331" y="7048499"/>
                </a:lnTo>
                <a:lnTo>
                  <a:pt x="716840" y="7010399"/>
                </a:lnTo>
                <a:lnTo>
                  <a:pt x="692714" y="6972299"/>
                </a:lnTo>
                <a:lnTo>
                  <a:pt x="668955" y="6934199"/>
                </a:lnTo>
                <a:lnTo>
                  <a:pt x="645566" y="6896099"/>
                </a:lnTo>
                <a:lnTo>
                  <a:pt x="622550" y="6857999"/>
                </a:lnTo>
                <a:lnTo>
                  <a:pt x="599908" y="6819899"/>
                </a:lnTo>
                <a:lnTo>
                  <a:pt x="577643" y="6781799"/>
                </a:lnTo>
                <a:lnTo>
                  <a:pt x="555758" y="6730999"/>
                </a:lnTo>
                <a:lnTo>
                  <a:pt x="534255" y="6692899"/>
                </a:lnTo>
                <a:lnTo>
                  <a:pt x="513136" y="6654799"/>
                </a:lnTo>
                <a:lnTo>
                  <a:pt x="492405" y="6616699"/>
                </a:lnTo>
                <a:lnTo>
                  <a:pt x="472064" y="6578599"/>
                </a:lnTo>
                <a:lnTo>
                  <a:pt x="452114" y="6540499"/>
                </a:lnTo>
                <a:lnTo>
                  <a:pt x="432559" y="6489699"/>
                </a:lnTo>
                <a:lnTo>
                  <a:pt x="413401" y="6451599"/>
                </a:lnTo>
                <a:lnTo>
                  <a:pt x="394642" y="6413499"/>
                </a:lnTo>
                <a:lnTo>
                  <a:pt x="376286" y="6375399"/>
                </a:lnTo>
                <a:lnTo>
                  <a:pt x="358333" y="6324599"/>
                </a:lnTo>
                <a:lnTo>
                  <a:pt x="340788" y="6286499"/>
                </a:lnTo>
                <a:lnTo>
                  <a:pt x="323652" y="6248399"/>
                </a:lnTo>
                <a:lnTo>
                  <a:pt x="306928" y="6197599"/>
                </a:lnTo>
                <a:lnTo>
                  <a:pt x="290618" y="6159499"/>
                </a:lnTo>
                <a:lnTo>
                  <a:pt x="274725" y="6121399"/>
                </a:lnTo>
                <a:lnTo>
                  <a:pt x="259251" y="6070599"/>
                </a:lnTo>
                <a:lnTo>
                  <a:pt x="244199" y="6032499"/>
                </a:lnTo>
                <a:lnTo>
                  <a:pt x="229571" y="5981699"/>
                </a:lnTo>
                <a:lnTo>
                  <a:pt x="215370" y="5943599"/>
                </a:lnTo>
                <a:lnTo>
                  <a:pt x="201598" y="5892799"/>
                </a:lnTo>
                <a:lnTo>
                  <a:pt x="188257" y="5854699"/>
                </a:lnTo>
                <a:lnTo>
                  <a:pt x="175351" y="5803899"/>
                </a:lnTo>
                <a:lnTo>
                  <a:pt x="162881" y="5765799"/>
                </a:lnTo>
                <a:lnTo>
                  <a:pt x="150850" y="5714999"/>
                </a:lnTo>
                <a:lnTo>
                  <a:pt x="139261" y="5676899"/>
                </a:lnTo>
                <a:lnTo>
                  <a:pt x="128116" y="5626099"/>
                </a:lnTo>
                <a:lnTo>
                  <a:pt x="117417" y="5587999"/>
                </a:lnTo>
                <a:lnTo>
                  <a:pt x="107167" y="5537199"/>
                </a:lnTo>
                <a:lnTo>
                  <a:pt x="97368" y="5499099"/>
                </a:lnTo>
                <a:lnTo>
                  <a:pt x="88024" y="5448299"/>
                </a:lnTo>
                <a:lnTo>
                  <a:pt x="79135" y="5397499"/>
                </a:lnTo>
                <a:lnTo>
                  <a:pt x="70706" y="5359399"/>
                </a:lnTo>
                <a:lnTo>
                  <a:pt x="62738" y="5308599"/>
                </a:lnTo>
                <a:lnTo>
                  <a:pt x="55233" y="5270499"/>
                </a:lnTo>
                <a:lnTo>
                  <a:pt x="48195" y="5219699"/>
                </a:lnTo>
                <a:lnTo>
                  <a:pt x="41625" y="5168899"/>
                </a:lnTo>
                <a:lnTo>
                  <a:pt x="35527" y="5130799"/>
                </a:lnTo>
                <a:lnTo>
                  <a:pt x="29902" y="5079999"/>
                </a:lnTo>
                <a:lnTo>
                  <a:pt x="24754" y="5029199"/>
                </a:lnTo>
                <a:lnTo>
                  <a:pt x="20084" y="4978399"/>
                </a:lnTo>
                <a:lnTo>
                  <a:pt x="15895" y="4940299"/>
                </a:lnTo>
                <a:lnTo>
                  <a:pt x="12190" y="4889499"/>
                </a:lnTo>
                <a:lnTo>
                  <a:pt x="8970" y="4838699"/>
                </a:lnTo>
                <a:lnTo>
                  <a:pt x="6240" y="4787899"/>
                </a:lnTo>
                <a:lnTo>
                  <a:pt x="4000" y="4749799"/>
                </a:lnTo>
                <a:lnTo>
                  <a:pt x="2253" y="4698999"/>
                </a:lnTo>
                <a:lnTo>
                  <a:pt x="1003" y="4648199"/>
                </a:lnTo>
                <a:lnTo>
                  <a:pt x="251" y="4597399"/>
                </a:lnTo>
                <a:lnTo>
                  <a:pt x="0" y="4559299"/>
                </a:lnTo>
                <a:lnTo>
                  <a:pt x="251" y="4508499"/>
                </a:lnTo>
                <a:lnTo>
                  <a:pt x="1003" y="4457699"/>
                </a:lnTo>
                <a:lnTo>
                  <a:pt x="2253" y="4406899"/>
                </a:lnTo>
                <a:lnTo>
                  <a:pt x="4000" y="4356099"/>
                </a:lnTo>
                <a:lnTo>
                  <a:pt x="6240" y="4317999"/>
                </a:lnTo>
                <a:lnTo>
                  <a:pt x="8970" y="4267199"/>
                </a:lnTo>
                <a:lnTo>
                  <a:pt x="12190" y="4216399"/>
                </a:lnTo>
                <a:lnTo>
                  <a:pt x="15895" y="4165599"/>
                </a:lnTo>
                <a:lnTo>
                  <a:pt x="20084" y="4127499"/>
                </a:lnTo>
                <a:lnTo>
                  <a:pt x="24754" y="4076699"/>
                </a:lnTo>
                <a:lnTo>
                  <a:pt x="29902" y="4025899"/>
                </a:lnTo>
                <a:lnTo>
                  <a:pt x="35527" y="3987799"/>
                </a:lnTo>
                <a:lnTo>
                  <a:pt x="41625" y="3936999"/>
                </a:lnTo>
                <a:lnTo>
                  <a:pt x="48195" y="3886199"/>
                </a:lnTo>
                <a:lnTo>
                  <a:pt x="55233" y="3835399"/>
                </a:lnTo>
                <a:lnTo>
                  <a:pt x="62738" y="3797299"/>
                </a:lnTo>
                <a:lnTo>
                  <a:pt x="70706" y="3746499"/>
                </a:lnTo>
                <a:lnTo>
                  <a:pt x="79135" y="3708399"/>
                </a:lnTo>
                <a:lnTo>
                  <a:pt x="88024" y="3657599"/>
                </a:lnTo>
                <a:lnTo>
                  <a:pt x="97368" y="3606799"/>
                </a:lnTo>
                <a:lnTo>
                  <a:pt x="107167" y="3568699"/>
                </a:lnTo>
                <a:lnTo>
                  <a:pt x="117417" y="3517899"/>
                </a:lnTo>
                <a:lnTo>
                  <a:pt x="128116" y="3479799"/>
                </a:lnTo>
                <a:lnTo>
                  <a:pt x="139261" y="3428999"/>
                </a:lnTo>
                <a:lnTo>
                  <a:pt x="150850" y="3390899"/>
                </a:lnTo>
                <a:lnTo>
                  <a:pt x="162881" y="3340099"/>
                </a:lnTo>
                <a:lnTo>
                  <a:pt x="175351" y="3301999"/>
                </a:lnTo>
                <a:lnTo>
                  <a:pt x="188257" y="3251199"/>
                </a:lnTo>
                <a:lnTo>
                  <a:pt x="201598" y="3213099"/>
                </a:lnTo>
                <a:lnTo>
                  <a:pt x="215370" y="3162299"/>
                </a:lnTo>
                <a:lnTo>
                  <a:pt x="229571" y="3124199"/>
                </a:lnTo>
                <a:lnTo>
                  <a:pt x="244199" y="3073399"/>
                </a:lnTo>
                <a:lnTo>
                  <a:pt x="259251" y="3035299"/>
                </a:lnTo>
                <a:lnTo>
                  <a:pt x="274725" y="2997199"/>
                </a:lnTo>
                <a:lnTo>
                  <a:pt x="290618" y="2946399"/>
                </a:lnTo>
                <a:lnTo>
                  <a:pt x="306928" y="2908299"/>
                </a:lnTo>
                <a:lnTo>
                  <a:pt x="323652" y="2857499"/>
                </a:lnTo>
                <a:lnTo>
                  <a:pt x="340788" y="2819399"/>
                </a:lnTo>
                <a:lnTo>
                  <a:pt x="358333" y="2781299"/>
                </a:lnTo>
                <a:lnTo>
                  <a:pt x="376286" y="2730499"/>
                </a:lnTo>
                <a:lnTo>
                  <a:pt x="394642" y="2692399"/>
                </a:lnTo>
                <a:lnTo>
                  <a:pt x="413401" y="2654299"/>
                </a:lnTo>
                <a:lnTo>
                  <a:pt x="432559" y="2616199"/>
                </a:lnTo>
                <a:lnTo>
                  <a:pt x="452114" y="2565399"/>
                </a:lnTo>
                <a:lnTo>
                  <a:pt x="472064" y="2527299"/>
                </a:lnTo>
                <a:lnTo>
                  <a:pt x="492405" y="2489199"/>
                </a:lnTo>
                <a:lnTo>
                  <a:pt x="513136" y="2451099"/>
                </a:lnTo>
                <a:lnTo>
                  <a:pt x="534255" y="2412999"/>
                </a:lnTo>
                <a:lnTo>
                  <a:pt x="555758" y="2374899"/>
                </a:lnTo>
                <a:lnTo>
                  <a:pt x="577643" y="2336799"/>
                </a:lnTo>
                <a:lnTo>
                  <a:pt x="599908" y="2285999"/>
                </a:lnTo>
                <a:lnTo>
                  <a:pt x="622550" y="2247899"/>
                </a:lnTo>
                <a:lnTo>
                  <a:pt x="645566" y="2209799"/>
                </a:lnTo>
                <a:lnTo>
                  <a:pt x="668955" y="2171699"/>
                </a:lnTo>
                <a:lnTo>
                  <a:pt x="692714" y="2133599"/>
                </a:lnTo>
                <a:lnTo>
                  <a:pt x="716840" y="2095499"/>
                </a:lnTo>
                <a:lnTo>
                  <a:pt x="741331" y="2057399"/>
                </a:lnTo>
                <a:lnTo>
                  <a:pt x="766185" y="2019299"/>
                </a:lnTo>
                <a:lnTo>
                  <a:pt x="791398" y="1981199"/>
                </a:lnTo>
                <a:lnTo>
                  <a:pt x="816969" y="1943099"/>
                </a:lnTo>
                <a:lnTo>
                  <a:pt x="842894" y="1917699"/>
                </a:lnTo>
                <a:lnTo>
                  <a:pt x="869172" y="1879599"/>
                </a:lnTo>
                <a:lnTo>
                  <a:pt x="895800" y="1841499"/>
                </a:lnTo>
                <a:lnTo>
                  <a:pt x="922776" y="1803399"/>
                </a:lnTo>
                <a:lnTo>
                  <a:pt x="950097" y="1765299"/>
                </a:lnTo>
                <a:lnTo>
                  <a:pt x="977760" y="1727199"/>
                </a:lnTo>
                <a:lnTo>
                  <a:pt x="1005764" y="1701799"/>
                </a:lnTo>
                <a:lnTo>
                  <a:pt x="1034105" y="1663699"/>
                </a:lnTo>
                <a:lnTo>
                  <a:pt x="1062781" y="1625599"/>
                </a:lnTo>
                <a:lnTo>
                  <a:pt x="1091790" y="1587499"/>
                </a:lnTo>
                <a:lnTo>
                  <a:pt x="1121129" y="1562099"/>
                </a:lnTo>
                <a:lnTo>
                  <a:pt x="1150796" y="1523999"/>
                </a:lnTo>
                <a:lnTo>
                  <a:pt x="1180788" y="1485899"/>
                </a:lnTo>
                <a:lnTo>
                  <a:pt x="1211103" y="1460499"/>
                </a:lnTo>
                <a:lnTo>
                  <a:pt x="1241739" y="1422399"/>
                </a:lnTo>
                <a:lnTo>
                  <a:pt x="1272692" y="1396999"/>
                </a:lnTo>
                <a:lnTo>
                  <a:pt x="1303960" y="1358899"/>
                </a:lnTo>
                <a:lnTo>
                  <a:pt x="1335542" y="1333499"/>
                </a:lnTo>
                <a:lnTo>
                  <a:pt x="1367434" y="1295399"/>
                </a:lnTo>
                <a:lnTo>
                  <a:pt x="1399634" y="1269999"/>
                </a:lnTo>
                <a:lnTo>
                  <a:pt x="1432139" y="1231899"/>
                </a:lnTo>
                <a:lnTo>
                  <a:pt x="1464948" y="1206499"/>
                </a:lnTo>
                <a:lnTo>
                  <a:pt x="1498057" y="1168399"/>
                </a:lnTo>
                <a:lnTo>
                  <a:pt x="1565167" y="1117599"/>
                </a:lnTo>
                <a:lnTo>
                  <a:pt x="1599163" y="1079499"/>
                </a:lnTo>
                <a:lnTo>
                  <a:pt x="1702884" y="1003299"/>
                </a:lnTo>
                <a:lnTo>
                  <a:pt x="1738028" y="965199"/>
                </a:lnTo>
                <a:lnTo>
                  <a:pt x="1809155" y="914399"/>
                </a:lnTo>
                <a:lnTo>
                  <a:pt x="1917908" y="838199"/>
                </a:lnTo>
                <a:lnTo>
                  <a:pt x="2066659" y="736599"/>
                </a:lnTo>
                <a:lnTo>
                  <a:pt x="2219545" y="634999"/>
                </a:lnTo>
                <a:lnTo>
                  <a:pt x="2258395" y="622299"/>
                </a:lnTo>
                <a:lnTo>
                  <a:pt x="2376410" y="546099"/>
                </a:lnTo>
                <a:lnTo>
                  <a:pt x="2416229" y="533399"/>
                </a:lnTo>
                <a:lnTo>
                  <a:pt x="2496574" y="482599"/>
                </a:lnTo>
                <a:lnTo>
                  <a:pt x="2537094" y="469899"/>
                </a:lnTo>
                <a:lnTo>
                  <a:pt x="2577844" y="444499"/>
                </a:lnTo>
                <a:lnTo>
                  <a:pt x="2618819" y="431799"/>
                </a:lnTo>
                <a:lnTo>
                  <a:pt x="2660019" y="406399"/>
                </a:lnTo>
                <a:lnTo>
                  <a:pt x="2701440" y="393699"/>
                </a:lnTo>
                <a:lnTo>
                  <a:pt x="2743080" y="368299"/>
                </a:lnTo>
                <a:lnTo>
                  <a:pt x="2784936" y="355599"/>
                </a:lnTo>
                <a:lnTo>
                  <a:pt x="2827007" y="330199"/>
                </a:lnTo>
                <a:lnTo>
                  <a:pt x="2911780" y="304799"/>
                </a:lnTo>
                <a:lnTo>
                  <a:pt x="2954477" y="279399"/>
                </a:lnTo>
                <a:lnTo>
                  <a:pt x="3127284" y="228599"/>
                </a:lnTo>
                <a:lnTo>
                  <a:pt x="3170978" y="203199"/>
                </a:lnTo>
                <a:lnTo>
                  <a:pt x="3437079" y="126999"/>
                </a:lnTo>
                <a:lnTo>
                  <a:pt x="3482062" y="126999"/>
                </a:lnTo>
                <a:lnTo>
                  <a:pt x="3663717" y="76199"/>
                </a:lnTo>
                <a:lnTo>
                  <a:pt x="5453559" y="76199"/>
                </a:lnTo>
                <a:lnTo>
                  <a:pt x="5980336" y="215899"/>
                </a:lnTo>
                <a:lnTo>
                  <a:pt x="6027249" y="241299"/>
                </a:lnTo>
                <a:lnTo>
                  <a:pt x="6120531" y="266699"/>
                </a:lnTo>
                <a:lnTo>
                  <a:pt x="6166890" y="292099"/>
                </a:lnTo>
                <a:lnTo>
                  <a:pt x="6259028" y="317499"/>
                </a:lnTo>
                <a:lnTo>
                  <a:pt x="6304797" y="342899"/>
                </a:lnTo>
                <a:lnTo>
                  <a:pt x="6350362" y="355599"/>
                </a:lnTo>
                <a:lnTo>
                  <a:pt x="6395717" y="380999"/>
                </a:lnTo>
                <a:lnTo>
                  <a:pt x="6440859" y="393699"/>
                </a:lnTo>
                <a:lnTo>
                  <a:pt x="6530488" y="444499"/>
                </a:lnTo>
                <a:lnTo>
                  <a:pt x="6574966" y="457199"/>
                </a:lnTo>
                <a:lnTo>
                  <a:pt x="6793830" y="584199"/>
                </a:lnTo>
                <a:lnTo>
                  <a:pt x="6836869" y="596899"/>
                </a:lnTo>
                <a:lnTo>
                  <a:pt x="6964444" y="673099"/>
                </a:lnTo>
                <a:lnTo>
                  <a:pt x="7006442" y="711199"/>
                </a:lnTo>
                <a:lnTo>
                  <a:pt x="7171685" y="812799"/>
                </a:lnTo>
                <a:lnTo>
                  <a:pt x="7212289" y="838199"/>
                </a:lnTo>
                <a:lnTo>
                  <a:pt x="7252601" y="876299"/>
                </a:lnTo>
                <a:lnTo>
                  <a:pt x="7332336" y="927099"/>
                </a:lnTo>
                <a:lnTo>
                  <a:pt x="7371751" y="965199"/>
                </a:lnTo>
                <a:lnTo>
                  <a:pt x="7410858" y="990599"/>
                </a:lnTo>
                <a:lnTo>
                  <a:pt x="7449653" y="1028699"/>
                </a:lnTo>
                <a:lnTo>
                  <a:pt x="7488133" y="1054099"/>
                </a:lnTo>
                <a:lnTo>
                  <a:pt x="7526293" y="1092199"/>
                </a:lnTo>
                <a:lnTo>
                  <a:pt x="7564129" y="1117599"/>
                </a:lnTo>
                <a:lnTo>
                  <a:pt x="7638812" y="1193799"/>
                </a:lnTo>
                <a:lnTo>
                  <a:pt x="7675652" y="1219199"/>
                </a:lnTo>
                <a:lnTo>
                  <a:pt x="7748306" y="1295399"/>
                </a:lnTo>
                <a:lnTo>
                  <a:pt x="7784112" y="1333499"/>
                </a:lnTo>
                <a:lnTo>
                  <a:pt x="7819525" y="1358899"/>
                </a:lnTo>
                <a:lnTo>
                  <a:pt x="7854503" y="1396999"/>
                </a:lnTo>
                <a:lnTo>
                  <a:pt x="7889044" y="1435099"/>
                </a:lnTo>
                <a:lnTo>
                  <a:pt x="7923146" y="1473199"/>
                </a:lnTo>
                <a:lnTo>
                  <a:pt x="7956808" y="1511299"/>
                </a:lnTo>
                <a:lnTo>
                  <a:pt x="7990028" y="1549399"/>
                </a:lnTo>
                <a:lnTo>
                  <a:pt x="8022803" y="1587499"/>
                </a:lnTo>
                <a:lnTo>
                  <a:pt x="8055133" y="1625599"/>
                </a:lnTo>
                <a:lnTo>
                  <a:pt x="8087016" y="1663699"/>
                </a:lnTo>
                <a:lnTo>
                  <a:pt x="8118449" y="1701799"/>
                </a:lnTo>
                <a:lnTo>
                  <a:pt x="8149432" y="1739899"/>
                </a:lnTo>
                <a:lnTo>
                  <a:pt x="8179963" y="1777999"/>
                </a:lnTo>
                <a:lnTo>
                  <a:pt x="8210039" y="1816099"/>
                </a:lnTo>
                <a:lnTo>
                  <a:pt x="8239660" y="1866899"/>
                </a:lnTo>
                <a:lnTo>
                  <a:pt x="8268823" y="1904999"/>
                </a:lnTo>
                <a:lnTo>
                  <a:pt x="8297527" y="1943099"/>
                </a:lnTo>
                <a:lnTo>
                  <a:pt x="8325770" y="1981199"/>
                </a:lnTo>
                <a:lnTo>
                  <a:pt x="8353550" y="2019299"/>
                </a:lnTo>
                <a:lnTo>
                  <a:pt x="8380866" y="2070099"/>
                </a:lnTo>
                <a:lnTo>
                  <a:pt x="8407717" y="2108199"/>
                </a:lnTo>
                <a:lnTo>
                  <a:pt x="8434099" y="2146299"/>
                </a:lnTo>
                <a:lnTo>
                  <a:pt x="8460012" y="2197099"/>
                </a:lnTo>
                <a:lnTo>
                  <a:pt x="8485454" y="2235199"/>
                </a:lnTo>
                <a:lnTo>
                  <a:pt x="8510423" y="2273299"/>
                </a:lnTo>
                <a:lnTo>
                  <a:pt x="8534918" y="2324099"/>
                </a:lnTo>
                <a:lnTo>
                  <a:pt x="8558937" y="2362199"/>
                </a:lnTo>
                <a:lnTo>
                  <a:pt x="8582477" y="2400299"/>
                </a:lnTo>
                <a:lnTo>
                  <a:pt x="8605539" y="2451099"/>
                </a:lnTo>
                <a:lnTo>
                  <a:pt x="8628118" y="2489199"/>
                </a:lnTo>
                <a:lnTo>
                  <a:pt x="8650215" y="2539999"/>
                </a:lnTo>
                <a:lnTo>
                  <a:pt x="8671827" y="2578099"/>
                </a:lnTo>
                <a:lnTo>
                  <a:pt x="8692953" y="2628899"/>
                </a:lnTo>
                <a:lnTo>
                  <a:pt x="8713591" y="2666999"/>
                </a:lnTo>
                <a:lnTo>
                  <a:pt x="8733739" y="2717799"/>
                </a:lnTo>
                <a:lnTo>
                  <a:pt x="8753395" y="2768599"/>
                </a:lnTo>
                <a:lnTo>
                  <a:pt x="8772559" y="2806699"/>
                </a:lnTo>
                <a:lnTo>
                  <a:pt x="8791227" y="2857499"/>
                </a:lnTo>
                <a:lnTo>
                  <a:pt x="8809399" y="2895599"/>
                </a:lnTo>
                <a:lnTo>
                  <a:pt x="8827073" y="2946399"/>
                </a:lnTo>
                <a:lnTo>
                  <a:pt x="8844246" y="2997199"/>
                </a:lnTo>
                <a:lnTo>
                  <a:pt x="8860918" y="3035299"/>
                </a:lnTo>
                <a:lnTo>
                  <a:pt x="8877087" y="3086099"/>
                </a:lnTo>
                <a:lnTo>
                  <a:pt x="8892750" y="3136899"/>
                </a:lnTo>
                <a:lnTo>
                  <a:pt x="8907907" y="3174999"/>
                </a:lnTo>
                <a:lnTo>
                  <a:pt x="8922555" y="3225799"/>
                </a:lnTo>
                <a:lnTo>
                  <a:pt x="8936694" y="3276599"/>
                </a:lnTo>
                <a:lnTo>
                  <a:pt x="8950320" y="3327399"/>
                </a:lnTo>
                <a:lnTo>
                  <a:pt x="8963433" y="3365499"/>
                </a:lnTo>
                <a:lnTo>
                  <a:pt x="8976030" y="3416299"/>
                </a:lnTo>
                <a:lnTo>
                  <a:pt x="8988111" y="3467099"/>
                </a:lnTo>
                <a:lnTo>
                  <a:pt x="8999673" y="3517899"/>
                </a:lnTo>
                <a:lnTo>
                  <a:pt x="9010714" y="3568699"/>
                </a:lnTo>
                <a:lnTo>
                  <a:pt x="9021234" y="3606799"/>
                </a:lnTo>
                <a:lnTo>
                  <a:pt x="9031229" y="3657599"/>
                </a:lnTo>
                <a:lnTo>
                  <a:pt x="9040700" y="3708399"/>
                </a:lnTo>
                <a:lnTo>
                  <a:pt x="9049643" y="3759199"/>
                </a:lnTo>
                <a:lnTo>
                  <a:pt x="9058057" y="3809999"/>
                </a:lnTo>
                <a:lnTo>
                  <a:pt x="9065941" y="3860799"/>
                </a:lnTo>
                <a:lnTo>
                  <a:pt x="9073292" y="3898899"/>
                </a:lnTo>
                <a:lnTo>
                  <a:pt x="9080110" y="3949699"/>
                </a:lnTo>
                <a:lnTo>
                  <a:pt x="9086392" y="4000499"/>
                </a:lnTo>
                <a:lnTo>
                  <a:pt x="9092136" y="4051299"/>
                </a:lnTo>
                <a:lnTo>
                  <a:pt x="9097342" y="4102099"/>
                </a:lnTo>
                <a:lnTo>
                  <a:pt x="9102007" y="4152899"/>
                </a:lnTo>
                <a:lnTo>
                  <a:pt x="9106129" y="4203699"/>
                </a:lnTo>
                <a:lnTo>
                  <a:pt x="9109707" y="4254499"/>
                </a:lnTo>
                <a:lnTo>
                  <a:pt x="9112740" y="4305299"/>
                </a:lnTo>
                <a:lnTo>
                  <a:pt x="9115225" y="4356099"/>
                </a:lnTo>
                <a:lnTo>
                  <a:pt x="9117160" y="4406899"/>
                </a:lnTo>
                <a:lnTo>
                  <a:pt x="9118545" y="4457699"/>
                </a:lnTo>
                <a:lnTo>
                  <a:pt x="9119377" y="4508499"/>
                </a:lnTo>
                <a:lnTo>
                  <a:pt x="9119655" y="4559299"/>
                </a:lnTo>
                <a:lnTo>
                  <a:pt x="9119403" y="4597399"/>
                </a:lnTo>
                <a:lnTo>
                  <a:pt x="9118651" y="4648199"/>
                </a:lnTo>
                <a:lnTo>
                  <a:pt x="9117401" y="4698999"/>
                </a:lnTo>
                <a:lnTo>
                  <a:pt x="9115654" y="4749799"/>
                </a:lnTo>
                <a:lnTo>
                  <a:pt x="9113415" y="4787899"/>
                </a:lnTo>
                <a:lnTo>
                  <a:pt x="9110684" y="4838699"/>
                </a:lnTo>
                <a:lnTo>
                  <a:pt x="9107464" y="4889499"/>
                </a:lnTo>
                <a:lnTo>
                  <a:pt x="9103759" y="4940299"/>
                </a:lnTo>
                <a:lnTo>
                  <a:pt x="9099570" y="4978399"/>
                </a:lnTo>
                <a:lnTo>
                  <a:pt x="9094900" y="5029199"/>
                </a:lnTo>
                <a:lnTo>
                  <a:pt x="9089752" y="5079999"/>
                </a:lnTo>
                <a:lnTo>
                  <a:pt x="9084127" y="5130799"/>
                </a:lnTo>
                <a:lnTo>
                  <a:pt x="9078029" y="5168899"/>
                </a:lnTo>
                <a:lnTo>
                  <a:pt x="9071459" y="5219699"/>
                </a:lnTo>
                <a:lnTo>
                  <a:pt x="9064421" y="5270499"/>
                </a:lnTo>
                <a:lnTo>
                  <a:pt x="9056917" y="5308599"/>
                </a:lnTo>
                <a:lnTo>
                  <a:pt x="9048948" y="5359399"/>
                </a:lnTo>
                <a:lnTo>
                  <a:pt x="9040519" y="5397499"/>
                </a:lnTo>
                <a:lnTo>
                  <a:pt x="9031631" y="5448299"/>
                </a:lnTo>
                <a:lnTo>
                  <a:pt x="9022286" y="5499099"/>
                </a:lnTo>
                <a:lnTo>
                  <a:pt x="9012487" y="5537199"/>
                </a:lnTo>
                <a:lnTo>
                  <a:pt x="9002237" y="5587999"/>
                </a:lnTo>
                <a:lnTo>
                  <a:pt x="8991539" y="5626099"/>
                </a:lnTo>
                <a:lnTo>
                  <a:pt x="8980393" y="5676899"/>
                </a:lnTo>
                <a:lnTo>
                  <a:pt x="8968804" y="5714999"/>
                </a:lnTo>
                <a:lnTo>
                  <a:pt x="8956773" y="5765799"/>
                </a:lnTo>
                <a:lnTo>
                  <a:pt x="8944303" y="5803899"/>
                </a:lnTo>
                <a:lnTo>
                  <a:pt x="8931397" y="5854699"/>
                </a:lnTo>
                <a:lnTo>
                  <a:pt x="8918056" y="5892799"/>
                </a:lnTo>
                <a:lnTo>
                  <a:pt x="8904284" y="5943599"/>
                </a:lnTo>
                <a:lnTo>
                  <a:pt x="8890083" y="5981699"/>
                </a:lnTo>
                <a:lnTo>
                  <a:pt x="8875455" y="6032499"/>
                </a:lnTo>
                <a:lnTo>
                  <a:pt x="8860403" y="6070599"/>
                </a:lnTo>
                <a:lnTo>
                  <a:pt x="8844929" y="6121399"/>
                </a:lnTo>
                <a:lnTo>
                  <a:pt x="8829036" y="6159499"/>
                </a:lnTo>
                <a:lnTo>
                  <a:pt x="8812726" y="6197599"/>
                </a:lnTo>
                <a:lnTo>
                  <a:pt x="8796002" y="6248399"/>
                </a:lnTo>
                <a:lnTo>
                  <a:pt x="8778866" y="6286499"/>
                </a:lnTo>
                <a:lnTo>
                  <a:pt x="8761321" y="6324599"/>
                </a:lnTo>
                <a:lnTo>
                  <a:pt x="8743368" y="6375399"/>
                </a:lnTo>
                <a:lnTo>
                  <a:pt x="8725012" y="6413499"/>
                </a:lnTo>
                <a:lnTo>
                  <a:pt x="8706253" y="6451599"/>
                </a:lnTo>
                <a:lnTo>
                  <a:pt x="8687095" y="6489699"/>
                </a:lnTo>
                <a:lnTo>
                  <a:pt x="8667540" y="6540499"/>
                </a:lnTo>
                <a:lnTo>
                  <a:pt x="8647590" y="6578599"/>
                </a:lnTo>
                <a:lnTo>
                  <a:pt x="8627249" y="6616699"/>
                </a:lnTo>
                <a:lnTo>
                  <a:pt x="8606518" y="6654799"/>
                </a:lnTo>
                <a:lnTo>
                  <a:pt x="8585399" y="6692899"/>
                </a:lnTo>
                <a:lnTo>
                  <a:pt x="8563896" y="6730999"/>
                </a:lnTo>
                <a:lnTo>
                  <a:pt x="8542011" y="6781799"/>
                </a:lnTo>
                <a:lnTo>
                  <a:pt x="8519746" y="6819899"/>
                </a:lnTo>
                <a:lnTo>
                  <a:pt x="8497104" y="6857999"/>
                </a:lnTo>
                <a:lnTo>
                  <a:pt x="8474088" y="6896099"/>
                </a:lnTo>
                <a:lnTo>
                  <a:pt x="8450699" y="6934199"/>
                </a:lnTo>
                <a:lnTo>
                  <a:pt x="8426940" y="6972299"/>
                </a:lnTo>
                <a:lnTo>
                  <a:pt x="8402814" y="7010399"/>
                </a:lnTo>
                <a:lnTo>
                  <a:pt x="8378323" y="7048499"/>
                </a:lnTo>
                <a:lnTo>
                  <a:pt x="8353469" y="7086599"/>
                </a:lnTo>
                <a:lnTo>
                  <a:pt x="8328256" y="7124699"/>
                </a:lnTo>
                <a:lnTo>
                  <a:pt x="8302685" y="7162799"/>
                </a:lnTo>
                <a:lnTo>
                  <a:pt x="8276760" y="7200899"/>
                </a:lnTo>
                <a:lnTo>
                  <a:pt x="8250482" y="7226299"/>
                </a:lnTo>
                <a:lnTo>
                  <a:pt x="8223854" y="7264399"/>
                </a:lnTo>
                <a:lnTo>
                  <a:pt x="8196878" y="7302499"/>
                </a:lnTo>
                <a:lnTo>
                  <a:pt x="8169557" y="7340599"/>
                </a:lnTo>
                <a:lnTo>
                  <a:pt x="8141894" y="7378699"/>
                </a:lnTo>
                <a:lnTo>
                  <a:pt x="8113890" y="7404099"/>
                </a:lnTo>
                <a:lnTo>
                  <a:pt x="8085549" y="7442199"/>
                </a:lnTo>
                <a:lnTo>
                  <a:pt x="8056873" y="7480299"/>
                </a:lnTo>
                <a:lnTo>
                  <a:pt x="8027864" y="7518399"/>
                </a:lnTo>
                <a:lnTo>
                  <a:pt x="7998525" y="7543799"/>
                </a:lnTo>
                <a:lnTo>
                  <a:pt x="7968858" y="7581899"/>
                </a:lnTo>
                <a:lnTo>
                  <a:pt x="7938866" y="7619999"/>
                </a:lnTo>
                <a:lnTo>
                  <a:pt x="7908551" y="7645399"/>
                </a:lnTo>
                <a:lnTo>
                  <a:pt x="7877915" y="7683499"/>
                </a:lnTo>
                <a:lnTo>
                  <a:pt x="7846962" y="7708899"/>
                </a:lnTo>
                <a:lnTo>
                  <a:pt x="7815693" y="7746999"/>
                </a:lnTo>
                <a:lnTo>
                  <a:pt x="7784112" y="7772399"/>
                </a:lnTo>
                <a:lnTo>
                  <a:pt x="7752220" y="7810499"/>
                </a:lnTo>
                <a:lnTo>
                  <a:pt x="7720020" y="7835899"/>
                </a:lnTo>
                <a:lnTo>
                  <a:pt x="7687515" y="7873999"/>
                </a:lnTo>
                <a:lnTo>
                  <a:pt x="7654706" y="7899399"/>
                </a:lnTo>
                <a:lnTo>
                  <a:pt x="7621597" y="7937499"/>
                </a:lnTo>
                <a:lnTo>
                  <a:pt x="7554487" y="7988299"/>
                </a:lnTo>
                <a:lnTo>
                  <a:pt x="7520491" y="8026399"/>
                </a:lnTo>
                <a:lnTo>
                  <a:pt x="7416770" y="8102599"/>
                </a:lnTo>
                <a:lnTo>
                  <a:pt x="7381626" y="8140699"/>
                </a:lnTo>
                <a:lnTo>
                  <a:pt x="7274520" y="8216899"/>
                </a:lnTo>
                <a:lnTo>
                  <a:pt x="7164954" y="8293099"/>
                </a:lnTo>
                <a:lnTo>
                  <a:pt x="7015155" y="8394699"/>
                </a:lnTo>
                <a:lnTo>
                  <a:pt x="6861259" y="8496299"/>
                </a:lnTo>
                <a:lnTo>
                  <a:pt x="6822164" y="8508999"/>
                </a:lnTo>
                <a:lnTo>
                  <a:pt x="6703425" y="8585199"/>
                </a:lnTo>
                <a:lnTo>
                  <a:pt x="6663369" y="8597899"/>
                </a:lnTo>
                <a:lnTo>
                  <a:pt x="6623080" y="8623299"/>
                </a:lnTo>
                <a:lnTo>
                  <a:pt x="6582560" y="8635999"/>
                </a:lnTo>
                <a:lnTo>
                  <a:pt x="6500835" y="8686799"/>
                </a:lnTo>
                <a:lnTo>
                  <a:pt x="6459635" y="8699499"/>
                </a:lnTo>
                <a:lnTo>
                  <a:pt x="6418214" y="8724899"/>
                </a:lnTo>
                <a:lnTo>
                  <a:pt x="6334718" y="8750299"/>
                </a:lnTo>
                <a:lnTo>
                  <a:pt x="6292647" y="8775699"/>
                </a:lnTo>
                <a:lnTo>
                  <a:pt x="6207874" y="8801099"/>
                </a:lnTo>
                <a:lnTo>
                  <a:pt x="6165176" y="8826499"/>
                </a:lnTo>
                <a:lnTo>
                  <a:pt x="6035869" y="8864599"/>
                </a:lnTo>
                <a:lnTo>
                  <a:pt x="5992370" y="8889999"/>
                </a:lnTo>
                <a:lnTo>
                  <a:pt x="5682575" y="8978899"/>
                </a:lnTo>
                <a:close/>
              </a:path>
              <a:path w="9119869" h="9118600">
                <a:moveTo>
                  <a:pt x="5455937" y="9029699"/>
                </a:moveTo>
                <a:lnTo>
                  <a:pt x="3663717" y="9029699"/>
                </a:lnTo>
                <a:lnTo>
                  <a:pt x="3482062" y="8978899"/>
                </a:lnTo>
                <a:lnTo>
                  <a:pt x="5637592" y="8978899"/>
                </a:lnTo>
                <a:lnTo>
                  <a:pt x="5455937" y="9029699"/>
                </a:lnTo>
                <a:close/>
              </a:path>
              <a:path w="9119869" h="9118600">
                <a:moveTo>
                  <a:pt x="5317960" y="9055099"/>
                </a:moveTo>
                <a:lnTo>
                  <a:pt x="3801694" y="9055099"/>
                </a:lnTo>
                <a:lnTo>
                  <a:pt x="3709548" y="9029699"/>
                </a:lnTo>
                <a:lnTo>
                  <a:pt x="5410106" y="9029699"/>
                </a:lnTo>
                <a:lnTo>
                  <a:pt x="5317960" y="9055099"/>
                </a:lnTo>
                <a:close/>
              </a:path>
              <a:path w="9119869" h="9118600">
                <a:moveTo>
                  <a:pt x="5225185" y="9067799"/>
                </a:moveTo>
                <a:lnTo>
                  <a:pt x="3894469" y="9067799"/>
                </a:lnTo>
                <a:lnTo>
                  <a:pt x="3848004" y="9055099"/>
                </a:lnTo>
                <a:lnTo>
                  <a:pt x="5271650" y="9055099"/>
                </a:lnTo>
                <a:lnTo>
                  <a:pt x="5225185" y="9067799"/>
                </a:lnTo>
                <a:close/>
              </a:path>
              <a:path w="9119869" h="9118600">
                <a:moveTo>
                  <a:pt x="5131802" y="9080499"/>
                </a:moveTo>
                <a:lnTo>
                  <a:pt x="3987852" y="9080499"/>
                </a:lnTo>
                <a:lnTo>
                  <a:pt x="3941085" y="9067799"/>
                </a:lnTo>
                <a:lnTo>
                  <a:pt x="5178569" y="9067799"/>
                </a:lnTo>
                <a:lnTo>
                  <a:pt x="5131802" y="9080499"/>
                </a:lnTo>
                <a:close/>
              </a:path>
              <a:path w="9119869" h="9118600">
                <a:moveTo>
                  <a:pt x="5037830" y="9093199"/>
                </a:moveTo>
                <a:lnTo>
                  <a:pt x="4081824" y="9093199"/>
                </a:lnTo>
                <a:lnTo>
                  <a:pt x="4034766" y="9080499"/>
                </a:lnTo>
                <a:lnTo>
                  <a:pt x="5084888" y="9080499"/>
                </a:lnTo>
                <a:lnTo>
                  <a:pt x="5037830" y="9093199"/>
                </a:lnTo>
                <a:close/>
              </a:path>
              <a:path w="9119869" h="9118600">
                <a:moveTo>
                  <a:pt x="4895811" y="9105899"/>
                </a:moveTo>
                <a:lnTo>
                  <a:pt x="4223844" y="9105899"/>
                </a:lnTo>
                <a:lnTo>
                  <a:pt x="4176366" y="9093199"/>
                </a:lnTo>
                <a:lnTo>
                  <a:pt x="4943288" y="9093199"/>
                </a:lnTo>
                <a:lnTo>
                  <a:pt x="4895811" y="9105899"/>
                </a:lnTo>
                <a:close/>
              </a:path>
              <a:path w="9119869" h="9118600">
                <a:moveTo>
                  <a:pt x="4656447" y="9118599"/>
                </a:moveTo>
                <a:lnTo>
                  <a:pt x="4463207" y="9118599"/>
                </a:lnTo>
                <a:lnTo>
                  <a:pt x="4415079" y="9105899"/>
                </a:lnTo>
                <a:lnTo>
                  <a:pt x="4704575" y="9105899"/>
                </a:lnTo>
                <a:lnTo>
                  <a:pt x="4656447" y="9118599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05173" y="4328474"/>
            <a:ext cx="5093753" cy="1534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6792"/>
            <a:ext cx="14072870" cy="282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2611"/>
            <a:ext cx="8745284" cy="7468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2592" y="874758"/>
            <a:ext cx="11895915" cy="1234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32478" y="2880106"/>
            <a:ext cx="8726805" cy="5742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23601"/>
            <a:ext cx="6433312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23601"/>
            <a:ext cx="4623943" cy="56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99781" y="4857766"/>
            <a:ext cx="10963275" cy="181228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ts val="4230"/>
              </a:lnSpc>
              <a:spcBef>
                <a:spcPts val="130"/>
              </a:spcBef>
            </a:pPr>
            <a:r>
              <a:rPr dirty="0" sz="3600" spc="120">
                <a:latin typeface="Tahoma"/>
                <a:cs typeface="Tahoma"/>
              </a:rPr>
              <a:t>Power</a:t>
            </a:r>
            <a:r>
              <a:rPr dirty="0" sz="3600" spc="-25">
                <a:latin typeface="Tahoma"/>
                <a:cs typeface="Tahoma"/>
              </a:rPr>
              <a:t> BI</a:t>
            </a:r>
            <a:endParaRPr sz="3600">
              <a:latin typeface="Tahoma"/>
              <a:cs typeface="Tahoma"/>
            </a:endParaRPr>
          </a:p>
          <a:p>
            <a:pPr algn="ctr">
              <a:lnSpc>
                <a:spcPts val="9810"/>
              </a:lnSpc>
            </a:pPr>
            <a:r>
              <a:rPr dirty="0" sz="8250" spc="370">
                <a:latin typeface="Tahoma"/>
                <a:cs typeface="Tahoma"/>
              </a:rPr>
              <a:t>Banking</a:t>
            </a:r>
            <a:r>
              <a:rPr dirty="0" sz="8250" spc="-75">
                <a:latin typeface="Tahoma"/>
                <a:cs typeface="Tahoma"/>
              </a:rPr>
              <a:t> </a:t>
            </a:r>
            <a:r>
              <a:rPr dirty="0" sz="8250" spc="245">
                <a:latin typeface="Tahoma"/>
                <a:cs typeface="Tahoma"/>
              </a:rPr>
              <a:t>Dashboard</a:t>
            </a:r>
            <a:endParaRPr sz="82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391501" y="3039462"/>
            <a:ext cx="5235575" cy="5232400"/>
            <a:chOff x="2391501" y="3039462"/>
            <a:chExt cx="5235575" cy="5232400"/>
          </a:xfrm>
        </p:grpSpPr>
        <p:sp>
          <p:nvSpPr>
            <p:cNvPr id="5" name="object 5" descr=""/>
            <p:cNvSpPr/>
            <p:nvPr/>
          </p:nvSpPr>
          <p:spPr>
            <a:xfrm>
              <a:off x="2391501" y="3039462"/>
              <a:ext cx="5235575" cy="5232400"/>
            </a:xfrm>
            <a:custGeom>
              <a:avLst/>
              <a:gdLst/>
              <a:ahLst/>
              <a:cxnLst/>
              <a:rect l="l" t="t" r="r" b="b"/>
              <a:pathLst>
                <a:path w="5235575" h="5232400">
                  <a:moveTo>
                    <a:pt x="2913135" y="12699"/>
                  </a:moveTo>
                  <a:lnTo>
                    <a:pt x="2332524" y="12699"/>
                  </a:lnTo>
                  <a:lnTo>
                    <a:pt x="2379488" y="0"/>
                  </a:lnTo>
                  <a:lnTo>
                    <a:pt x="2864256" y="0"/>
                  </a:lnTo>
                  <a:lnTo>
                    <a:pt x="2913135" y="12699"/>
                  </a:lnTo>
                  <a:close/>
                </a:path>
                <a:path w="5235575" h="5232400">
                  <a:moveTo>
                    <a:pt x="3010378" y="25399"/>
                  </a:moveTo>
                  <a:lnTo>
                    <a:pt x="2239344" y="25399"/>
                  </a:lnTo>
                  <a:lnTo>
                    <a:pt x="2285807" y="12699"/>
                  </a:lnTo>
                  <a:lnTo>
                    <a:pt x="2961846" y="12699"/>
                  </a:lnTo>
                  <a:lnTo>
                    <a:pt x="3010378" y="25399"/>
                  </a:lnTo>
                  <a:close/>
                </a:path>
                <a:path w="5235575" h="5232400">
                  <a:moveTo>
                    <a:pt x="3133958" y="5181599"/>
                  </a:moveTo>
                  <a:lnTo>
                    <a:pt x="2101558" y="5181599"/>
                  </a:lnTo>
                  <a:lnTo>
                    <a:pt x="1661856" y="5054599"/>
                  </a:lnTo>
                  <a:lnTo>
                    <a:pt x="1619733" y="5029199"/>
                  </a:lnTo>
                  <a:lnTo>
                    <a:pt x="1577975" y="5016499"/>
                  </a:lnTo>
                  <a:lnTo>
                    <a:pt x="1536591" y="4991099"/>
                  </a:lnTo>
                  <a:lnTo>
                    <a:pt x="1495586" y="4978399"/>
                  </a:lnTo>
                  <a:lnTo>
                    <a:pt x="1454969" y="4952999"/>
                  </a:lnTo>
                  <a:lnTo>
                    <a:pt x="1414747" y="4940299"/>
                  </a:lnTo>
                  <a:lnTo>
                    <a:pt x="1335518" y="4889499"/>
                  </a:lnTo>
                  <a:lnTo>
                    <a:pt x="1296525" y="4876799"/>
                  </a:lnTo>
                  <a:lnTo>
                    <a:pt x="1257957" y="4851399"/>
                  </a:lnTo>
                  <a:lnTo>
                    <a:pt x="1182124" y="4800599"/>
                  </a:lnTo>
                  <a:lnTo>
                    <a:pt x="1108078" y="4749799"/>
                  </a:lnTo>
                  <a:lnTo>
                    <a:pt x="1035878" y="4698999"/>
                  </a:lnTo>
                  <a:lnTo>
                    <a:pt x="965584" y="4648199"/>
                  </a:lnTo>
                  <a:lnTo>
                    <a:pt x="931169" y="4610099"/>
                  </a:lnTo>
                  <a:lnTo>
                    <a:pt x="897254" y="4584699"/>
                  </a:lnTo>
                  <a:lnTo>
                    <a:pt x="863844" y="4559299"/>
                  </a:lnTo>
                  <a:lnTo>
                    <a:pt x="830947" y="4521199"/>
                  </a:lnTo>
                  <a:lnTo>
                    <a:pt x="798571" y="4495799"/>
                  </a:lnTo>
                  <a:lnTo>
                    <a:pt x="766723" y="4457699"/>
                  </a:lnTo>
                  <a:lnTo>
                    <a:pt x="735411" y="4432299"/>
                  </a:lnTo>
                  <a:lnTo>
                    <a:pt x="704641" y="4394199"/>
                  </a:lnTo>
                  <a:lnTo>
                    <a:pt x="674422" y="4368799"/>
                  </a:lnTo>
                  <a:lnTo>
                    <a:pt x="644760" y="4330699"/>
                  </a:lnTo>
                  <a:lnTo>
                    <a:pt x="615663" y="4292599"/>
                  </a:lnTo>
                  <a:lnTo>
                    <a:pt x="587139" y="4267199"/>
                  </a:lnTo>
                  <a:lnTo>
                    <a:pt x="559195" y="4229099"/>
                  </a:lnTo>
                  <a:lnTo>
                    <a:pt x="531838" y="4190999"/>
                  </a:lnTo>
                  <a:lnTo>
                    <a:pt x="505075" y="4152899"/>
                  </a:lnTo>
                  <a:lnTo>
                    <a:pt x="478914" y="4114799"/>
                  </a:lnTo>
                  <a:lnTo>
                    <a:pt x="453363" y="4089399"/>
                  </a:lnTo>
                  <a:lnTo>
                    <a:pt x="428429" y="4051299"/>
                  </a:lnTo>
                  <a:lnTo>
                    <a:pt x="404119" y="4013199"/>
                  </a:lnTo>
                  <a:lnTo>
                    <a:pt x="380440" y="3975099"/>
                  </a:lnTo>
                  <a:lnTo>
                    <a:pt x="357400" y="3936999"/>
                  </a:lnTo>
                  <a:lnTo>
                    <a:pt x="335007" y="3898899"/>
                  </a:lnTo>
                  <a:lnTo>
                    <a:pt x="313267" y="3848099"/>
                  </a:lnTo>
                  <a:lnTo>
                    <a:pt x="292189" y="3809999"/>
                  </a:lnTo>
                  <a:lnTo>
                    <a:pt x="271779" y="3771899"/>
                  </a:lnTo>
                  <a:lnTo>
                    <a:pt x="252045" y="3733799"/>
                  </a:lnTo>
                  <a:lnTo>
                    <a:pt x="232994" y="3695699"/>
                  </a:lnTo>
                  <a:lnTo>
                    <a:pt x="214635" y="3644899"/>
                  </a:lnTo>
                  <a:lnTo>
                    <a:pt x="196973" y="3606799"/>
                  </a:lnTo>
                  <a:lnTo>
                    <a:pt x="180016" y="3568699"/>
                  </a:lnTo>
                  <a:lnTo>
                    <a:pt x="163773" y="3530599"/>
                  </a:lnTo>
                  <a:lnTo>
                    <a:pt x="148250" y="3479799"/>
                  </a:lnTo>
                  <a:lnTo>
                    <a:pt x="133455" y="3441699"/>
                  </a:lnTo>
                  <a:lnTo>
                    <a:pt x="119394" y="3390899"/>
                  </a:lnTo>
                  <a:lnTo>
                    <a:pt x="106076" y="3352799"/>
                  </a:lnTo>
                  <a:lnTo>
                    <a:pt x="93508" y="3301999"/>
                  </a:lnTo>
                  <a:lnTo>
                    <a:pt x="81698" y="3263899"/>
                  </a:lnTo>
                  <a:lnTo>
                    <a:pt x="70652" y="3213099"/>
                  </a:lnTo>
                  <a:lnTo>
                    <a:pt x="60377" y="3174999"/>
                  </a:lnTo>
                  <a:lnTo>
                    <a:pt x="50883" y="3124199"/>
                  </a:lnTo>
                  <a:lnTo>
                    <a:pt x="42175" y="3086099"/>
                  </a:lnTo>
                  <a:lnTo>
                    <a:pt x="34262" y="3035299"/>
                  </a:lnTo>
                  <a:lnTo>
                    <a:pt x="27150" y="2984499"/>
                  </a:lnTo>
                  <a:lnTo>
                    <a:pt x="20847" y="2946399"/>
                  </a:lnTo>
                  <a:lnTo>
                    <a:pt x="15360" y="2895599"/>
                  </a:lnTo>
                  <a:lnTo>
                    <a:pt x="10697" y="2844799"/>
                  </a:lnTo>
                  <a:lnTo>
                    <a:pt x="6866" y="2806699"/>
                  </a:lnTo>
                  <a:lnTo>
                    <a:pt x="3873" y="2755899"/>
                  </a:lnTo>
                  <a:lnTo>
                    <a:pt x="1726" y="2705099"/>
                  </a:lnTo>
                  <a:lnTo>
                    <a:pt x="432" y="2654299"/>
                  </a:lnTo>
                  <a:lnTo>
                    <a:pt x="0" y="2616199"/>
                  </a:lnTo>
                  <a:lnTo>
                    <a:pt x="432" y="2565399"/>
                  </a:lnTo>
                  <a:lnTo>
                    <a:pt x="1726" y="2514599"/>
                  </a:lnTo>
                  <a:lnTo>
                    <a:pt x="3873" y="2463799"/>
                  </a:lnTo>
                  <a:lnTo>
                    <a:pt x="6866" y="2425699"/>
                  </a:lnTo>
                  <a:lnTo>
                    <a:pt x="10697" y="2374899"/>
                  </a:lnTo>
                  <a:lnTo>
                    <a:pt x="15360" y="2324099"/>
                  </a:lnTo>
                  <a:lnTo>
                    <a:pt x="20847" y="2273299"/>
                  </a:lnTo>
                  <a:lnTo>
                    <a:pt x="27150" y="2235199"/>
                  </a:lnTo>
                  <a:lnTo>
                    <a:pt x="34262" y="2184399"/>
                  </a:lnTo>
                  <a:lnTo>
                    <a:pt x="42175" y="2146299"/>
                  </a:lnTo>
                  <a:lnTo>
                    <a:pt x="50883" y="2095499"/>
                  </a:lnTo>
                  <a:lnTo>
                    <a:pt x="60377" y="2044699"/>
                  </a:lnTo>
                  <a:lnTo>
                    <a:pt x="70652" y="2006599"/>
                  </a:lnTo>
                  <a:lnTo>
                    <a:pt x="81698" y="1955799"/>
                  </a:lnTo>
                  <a:lnTo>
                    <a:pt x="93508" y="1917699"/>
                  </a:lnTo>
                  <a:lnTo>
                    <a:pt x="106076" y="1866899"/>
                  </a:lnTo>
                  <a:lnTo>
                    <a:pt x="119394" y="1828799"/>
                  </a:lnTo>
                  <a:lnTo>
                    <a:pt x="133455" y="1777999"/>
                  </a:lnTo>
                  <a:lnTo>
                    <a:pt x="148250" y="1739899"/>
                  </a:lnTo>
                  <a:lnTo>
                    <a:pt x="163773" y="1701799"/>
                  </a:lnTo>
                  <a:lnTo>
                    <a:pt x="180016" y="1650999"/>
                  </a:lnTo>
                  <a:lnTo>
                    <a:pt x="196973" y="1612899"/>
                  </a:lnTo>
                  <a:lnTo>
                    <a:pt x="214635" y="1574799"/>
                  </a:lnTo>
                  <a:lnTo>
                    <a:pt x="232994" y="1523999"/>
                  </a:lnTo>
                  <a:lnTo>
                    <a:pt x="252045" y="1485899"/>
                  </a:lnTo>
                  <a:lnTo>
                    <a:pt x="271779" y="1447799"/>
                  </a:lnTo>
                  <a:lnTo>
                    <a:pt x="292189" y="1409699"/>
                  </a:lnTo>
                  <a:lnTo>
                    <a:pt x="313267" y="1371599"/>
                  </a:lnTo>
                  <a:lnTo>
                    <a:pt x="335007" y="1333499"/>
                  </a:lnTo>
                  <a:lnTo>
                    <a:pt x="357400" y="1295399"/>
                  </a:lnTo>
                  <a:lnTo>
                    <a:pt x="380440" y="1257299"/>
                  </a:lnTo>
                  <a:lnTo>
                    <a:pt x="404119" y="1219199"/>
                  </a:lnTo>
                  <a:lnTo>
                    <a:pt x="428429" y="1181099"/>
                  </a:lnTo>
                  <a:lnTo>
                    <a:pt x="453363" y="1142999"/>
                  </a:lnTo>
                  <a:lnTo>
                    <a:pt x="478914" y="1104899"/>
                  </a:lnTo>
                  <a:lnTo>
                    <a:pt x="505075" y="1066799"/>
                  </a:lnTo>
                  <a:lnTo>
                    <a:pt x="531838" y="1028699"/>
                  </a:lnTo>
                  <a:lnTo>
                    <a:pt x="559195" y="990599"/>
                  </a:lnTo>
                  <a:lnTo>
                    <a:pt x="587139" y="965199"/>
                  </a:lnTo>
                  <a:lnTo>
                    <a:pt x="615663" y="927099"/>
                  </a:lnTo>
                  <a:lnTo>
                    <a:pt x="644760" y="888999"/>
                  </a:lnTo>
                  <a:lnTo>
                    <a:pt x="674422" y="863599"/>
                  </a:lnTo>
                  <a:lnTo>
                    <a:pt x="704641" y="825499"/>
                  </a:lnTo>
                  <a:lnTo>
                    <a:pt x="735411" y="787399"/>
                  </a:lnTo>
                  <a:lnTo>
                    <a:pt x="766723" y="761999"/>
                  </a:lnTo>
                  <a:lnTo>
                    <a:pt x="798571" y="723899"/>
                  </a:lnTo>
                  <a:lnTo>
                    <a:pt x="830947" y="698499"/>
                  </a:lnTo>
                  <a:lnTo>
                    <a:pt x="863844" y="673099"/>
                  </a:lnTo>
                  <a:lnTo>
                    <a:pt x="897254" y="634999"/>
                  </a:lnTo>
                  <a:lnTo>
                    <a:pt x="931169" y="609599"/>
                  </a:lnTo>
                  <a:lnTo>
                    <a:pt x="965584" y="584199"/>
                  </a:lnTo>
                  <a:lnTo>
                    <a:pt x="1000489" y="558799"/>
                  </a:lnTo>
                  <a:lnTo>
                    <a:pt x="1035878" y="520699"/>
                  </a:lnTo>
                  <a:lnTo>
                    <a:pt x="1108078" y="469899"/>
                  </a:lnTo>
                  <a:lnTo>
                    <a:pt x="1182124" y="419099"/>
                  </a:lnTo>
                  <a:lnTo>
                    <a:pt x="1257957" y="368299"/>
                  </a:lnTo>
                  <a:lnTo>
                    <a:pt x="1296525" y="355599"/>
                  </a:lnTo>
                  <a:lnTo>
                    <a:pt x="1374927" y="304799"/>
                  </a:lnTo>
                  <a:lnTo>
                    <a:pt x="1414747" y="292099"/>
                  </a:lnTo>
                  <a:lnTo>
                    <a:pt x="1495586" y="241299"/>
                  </a:lnTo>
                  <a:lnTo>
                    <a:pt x="1536591" y="228599"/>
                  </a:lnTo>
                  <a:lnTo>
                    <a:pt x="1577975" y="203199"/>
                  </a:lnTo>
                  <a:lnTo>
                    <a:pt x="1661856" y="177799"/>
                  </a:lnTo>
                  <a:lnTo>
                    <a:pt x="1704337" y="152399"/>
                  </a:lnTo>
                  <a:lnTo>
                    <a:pt x="2056187" y="50799"/>
                  </a:lnTo>
                  <a:lnTo>
                    <a:pt x="2101558" y="50799"/>
                  </a:lnTo>
                  <a:lnTo>
                    <a:pt x="2193144" y="25399"/>
                  </a:lnTo>
                  <a:lnTo>
                    <a:pt x="3058717" y="25399"/>
                  </a:lnTo>
                  <a:lnTo>
                    <a:pt x="3528966" y="152399"/>
                  </a:lnTo>
                  <a:lnTo>
                    <a:pt x="3574415" y="177799"/>
                  </a:lnTo>
                  <a:lnTo>
                    <a:pt x="3619530" y="190499"/>
                  </a:lnTo>
                  <a:lnTo>
                    <a:pt x="3664299" y="215899"/>
                  </a:lnTo>
                  <a:lnTo>
                    <a:pt x="3708711" y="228599"/>
                  </a:lnTo>
                  <a:lnTo>
                    <a:pt x="3796414" y="279399"/>
                  </a:lnTo>
                  <a:lnTo>
                    <a:pt x="3839681" y="292099"/>
                  </a:lnTo>
                  <a:lnTo>
                    <a:pt x="3967004" y="368299"/>
                  </a:lnTo>
                  <a:lnTo>
                    <a:pt x="4049703" y="419099"/>
                  </a:lnTo>
                  <a:lnTo>
                    <a:pt x="4130544" y="469899"/>
                  </a:lnTo>
                  <a:lnTo>
                    <a:pt x="4170238" y="507999"/>
                  </a:lnTo>
                  <a:lnTo>
                    <a:pt x="4248114" y="558799"/>
                  </a:lnTo>
                  <a:lnTo>
                    <a:pt x="4286272" y="596899"/>
                  </a:lnTo>
                  <a:lnTo>
                    <a:pt x="4323895" y="622299"/>
                  </a:lnTo>
                  <a:lnTo>
                    <a:pt x="4360970" y="660399"/>
                  </a:lnTo>
                  <a:lnTo>
                    <a:pt x="4397486" y="685799"/>
                  </a:lnTo>
                  <a:lnTo>
                    <a:pt x="4433431" y="723899"/>
                  </a:lnTo>
                  <a:lnTo>
                    <a:pt x="4468792" y="761999"/>
                  </a:lnTo>
                  <a:lnTo>
                    <a:pt x="4503492" y="800099"/>
                  </a:lnTo>
                  <a:lnTo>
                    <a:pt x="4537454" y="825499"/>
                  </a:lnTo>
                  <a:lnTo>
                    <a:pt x="4570676" y="863599"/>
                  </a:lnTo>
                  <a:lnTo>
                    <a:pt x="4603150" y="901699"/>
                  </a:lnTo>
                  <a:lnTo>
                    <a:pt x="4634874" y="939799"/>
                  </a:lnTo>
                  <a:lnTo>
                    <a:pt x="4665841" y="977899"/>
                  </a:lnTo>
                  <a:lnTo>
                    <a:pt x="4696047" y="1015999"/>
                  </a:lnTo>
                  <a:lnTo>
                    <a:pt x="4725486" y="1054099"/>
                  </a:lnTo>
                  <a:lnTo>
                    <a:pt x="4754155" y="1104899"/>
                  </a:lnTo>
                  <a:lnTo>
                    <a:pt x="4782048" y="1142999"/>
                  </a:lnTo>
                  <a:lnTo>
                    <a:pt x="4809160" y="1181099"/>
                  </a:lnTo>
                  <a:lnTo>
                    <a:pt x="4835486" y="1219199"/>
                  </a:lnTo>
                  <a:lnTo>
                    <a:pt x="4861022" y="1257299"/>
                  </a:lnTo>
                  <a:lnTo>
                    <a:pt x="4885761" y="1308099"/>
                  </a:lnTo>
                  <a:lnTo>
                    <a:pt x="4909701" y="1346199"/>
                  </a:lnTo>
                  <a:lnTo>
                    <a:pt x="4932835" y="1384299"/>
                  </a:lnTo>
                  <a:lnTo>
                    <a:pt x="4955158" y="1435099"/>
                  </a:lnTo>
                  <a:lnTo>
                    <a:pt x="4976667" y="1473199"/>
                  </a:lnTo>
                  <a:lnTo>
                    <a:pt x="4997355" y="1523999"/>
                  </a:lnTo>
                  <a:lnTo>
                    <a:pt x="5017218" y="1562099"/>
                  </a:lnTo>
                  <a:lnTo>
                    <a:pt x="5036251" y="1612899"/>
                  </a:lnTo>
                  <a:lnTo>
                    <a:pt x="5054449" y="1650999"/>
                  </a:lnTo>
                  <a:lnTo>
                    <a:pt x="5071808" y="1701799"/>
                  </a:lnTo>
                  <a:lnTo>
                    <a:pt x="5088321" y="1739899"/>
                  </a:lnTo>
                  <a:lnTo>
                    <a:pt x="5103985" y="1790699"/>
                  </a:lnTo>
                  <a:lnTo>
                    <a:pt x="5118795" y="1841499"/>
                  </a:lnTo>
                  <a:lnTo>
                    <a:pt x="5132745" y="1879599"/>
                  </a:lnTo>
                  <a:lnTo>
                    <a:pt x="5145830" y="1930399"/>
                  </a:lnTo>
                  <a:lnTo>
                    <a:pt x="5158047" y="1981199"/>
                  </a:lnTo>
                  <a:lnTo>
                    <a:pt x="5169389" y="2031999"/>
                  </a:lnTo>
                  <a:lnTo>
                    <a:pt x="5179852" y="2070099"/>
                  </a:lnTo>
                  <a:lnTo>
                    <a:pt x="5189430" y="2120899"/>
                  </a:lnTo>
                  <a:lnTo>
                    <a:pt x="5198120" y="2171699"/>
                  </a:lnTo>
                  <a:lnTo>
                    <a:pt x="5205916" y="2222499"/>
                  </a:lnTo>
                  <a:lnTo>
                    <a:pt x="5212814" y="2273299"/>
                  </a:lnTo>
                  <a:lnTo>
                    <a:pt x="5218807" y="2311399"/>
                  </a:lnTo>
                  <a:lnTo>
                    <a:pt x="5223892" y="2362199"/>
                  </a:lnTo>
                  <a:lnTo>
                    <a:pt x="5228064" y="2412999"/>
                  </a:lnTo>
                  <a:lnTo>
                    <a:pt x="5231317" y="2463799"/>
                  </a:lnTo>
                  <a:lnTo>
                    <a:pt x="5233646" y="2514599"/>
                  </a:lnTo>
                  <a:lnTo>
                    <a:pt x="5235048" y="2565399"/>
                  </a:lnTo>
                  <a:lnTo>
                    <a:pt x="5235516" y="2616199"/>
                  </a:lnTo>
                  <a:lnTo>
                    <a:pt x="5235083" y="2654299"/>
                  </a:lnTo>
                  <a:lnTo>
                    <a:pt x="5233790" y="2705099"/>
                  </a:lnTo>
                  <a:lnTo>
                    <a:pt x="5231643" y="2755899"/>
                  </a:lnTo>
                  <a:lnTo>
                    <a:pt x="5228650" y="2806699"/>
                  </a:lnTo>
                  <a:lnTo>
                    <a:pt x="5224818" y="2844799"/>
                  </a:lnTo>
                  <a:lnTo>
                    <a:pt x="5220155" y="2895599"/>
                  </a:lnTo>
                  <a:lnTo>
                    <a:pt x="5214669" y="2946399"/>
                  </a:lnTo>
                  <a:lnTo>
                    <a:pt x="5208366" y="2984499"/>
                  </a:lnTo>
                  <a:lnTo>
                    <a:pt x="5201254" y="3035299"/>
                  </a:lnTo>
                  <a:lnTo>
                    <a:pt x="5193340" y="3086099"/>
                  </a:lnTo>
                  <a:lnTo>
                    <a:pt x="5184633" y="3124199"/>
                  </a:lnTo>
                  <a:lnTo>
                    <a:pt x="5175138" y="3174999"/>
                  </a:lnTo>
                  <a:lnTo>
                    <a:pt x="5164864" y="3213099"/>
                  </a:lnTo>
                  <a:lnTo>
                    <a:pt x="5153818" y="3263899"/>
                  </a:lnTo>
                  <a:lnTo>
                    <a:pt x="5142007" y="3301999"/>
                  </a:lnTo>
                  <a:lnTo>
                    <a:pt x="5129439" y="3352799"/>
                  </a:lnTo>
                  <a:lnTo>
                    <a:pt x="5116121" y="3390899"/>
                  </a:lnTo>
                  <a:lnTo>
                    <a:pt x="5102061" y="3441699"/>
                  </a:lnTo>
                  <a:lnTo>
                    <a:pt x="5087266" y="3479799"/>
                  </a:lnTo>
                  <a:lnTo>
                    <a:pt x="5071742" y="3530599"/>
                  </a:lnTo>
                  <a:lnTo>
                    <a:pt x="5055499" y="3568699"/>
                  </a:lnTo>
                  <a:lnTo>
                    <a:pt x="5038543" y="3606799"/>
                  </a:lnTo>
                  <a:lnTo>
                    <a:pt x="5020881" y="3644899"/>
                  </a:lnTo>
                  <a:lnTo>
                    <a:pt x="5002521" y="3695699"/>
                  </a:lnTo>
                  <a:lnTo>
                    <a:pt x="4983470" y="3733799"/>
                  </a:lnTo>
                  <a:lnTo>
                    <a:pt x="4963736" y="3771899"/>
                  </a:lnTo>
                  <a:lnTo>
                    <a:pt x="4943327" y="3809999"/>
                  </a:lnTo>
                  <a:lnTo>
                    <a:pt x="4922248" y="3848099"/>
                  </a:lnTo>
                  <a:lnTo>
                    <a:pt x="4900509" y="3898899"/>
                  </a:lnTo>
                  <a:lnTo>
                    <a:pt x="4878115" y="3936999"/>
                  </a:lnTo>
                  <a:lnTo>
                    <a:pt x="4855076" y="3975099"/>
                  </a:lnTo>
                  <a:lnTo>
                    <a:pt x="4831397" y="4013199"/>
                  </a:lnTo>
                  <a:lnTo>
                    <a:pt x="4807087" y="4051299"/>
                  </a:lnTo>
                  <a:lnTo>
                    <a:pt x="4782152" y="4089399"/>
                  </a:lnTo>
                  <a:lnTo>
                    <a:pt x="4756601" y="4114799"/>
                  </a:lnTo>
                  <a:lnTo>
                    <a:pt x="4730440" y="4152899"/>
                  </a:lnTo>
                  <a:lnTo>
                    <a:pt x="4703678" y="4190999"/>
                  </a:lnTo>
                  <a:lnTo>
                    <a:pt x="4676321" y="4229099"/>
                  </a:lnTo>
                  <a:lnTo>
                    <a:pt x="4648376" y="4267199"/>
                  </a:lnTo>
                  <a:lnTo>
                    <a:pt x="4619852" y="4292599"/>
                  </a:lnTo>
                  <a:lnTo>
                    <a:pt x="4590755" y="4330699"/>
                  </a:lnTo>
                  <a:lnTo>
                    <a:pt x="4561094" y="4368799"/>
                  </a:lnTo>
                  <a:lnTo>
                    <a:pt x="4530874" y="4394199"/>
                  </a:lnTo>
                  <a:lnTo>
                    <a:pt x="4500105" y="4432299"/>
                  </a:lnTo>
                  <a:lnTo>
                    <a:pt x="4468792" y="4457699"/>
                  </a:lnTo>
                  <a:lnTo>
                    <a:pt x="4436944" y="4495799"/>
                  </a:lnTo>
                  <a:lnTo>
                    <a:pt x="4404568" y="4521199"/>
                  </a:lnTo>
                  <a:lnTo>
                    <a:pt x="4371672" y="4559299"/>
                  </a:lnTo>
                  <a:lnTo>
                    <a:pt x="4338262" y="4584699"/>
                  </a:lnTo>
                  <a:lnTo>
                    <a:pt x="4304346" y="4610099"/>
                  </a:lnTo>
                  <a:lnTo>
                    <a:pt x="4269932" y="4648199"/>
                  </a:lnTo>
                  <a:lnTo>
                    <a:pt x="4199637" y="4698999"/>
                  </a:lnTo>
                  <a:lnTo>
                    <a:pt x="4127437" y="4749799"/>
                  </a:lnTo>
                  <a:lnTo>
                    <a:pt x="4053391" y="4800599"/>
                  </a:lnTo>
                  <a:lnTo>
                    <a:pt x="3977558" y="4851399"/>
                  </a:lnTo>
                  <a:lnTo>
                    <a:pt x="3938990" y="4876799"/>
                  </a:lnTo>
                  <a:lnTo>
                    <a:pt x="3899998" y="4889499"/>
                  </a:lnTo>
                  <a:lnTo>
                    <a:pt x="3820768" y="4940299"/>
                  </a:lnTo>
                  <a:lnTo>
                    <a:pt x="3780546" y="4952999"/>
                  </a:lnTo>
                  <a:lnTo>
                    <a:pt x="3739929" y="4978399"/>
                  </a:lnTo>
                  <a:lnTo>
                    <a:pt x="3698925" y="4991099"/>
                  </a:lnTo>
                  <a:lnTo>
                    <a:pt x="3657540" y="5016499"/>
                  </a:lnTo>
                  <a:lnTo>
                    <a:pt x="3615782" y="5029199"/>
                  </a:lnTo>
                  <a:lnTo>
                    <a:pt x="3573659" y="5054599"/>
                  </a:lnTo>
                  <a:lnTo>
                    <a:pt x="3133958" y="5181599"/>
                  </a:lnTo>
                  <a:close/>
                </a:path>
                <a:path w="5235575" h="5232400">
                  <a:moveTo>
                    <a:pt x="2996171" y="5206999"/>
                  </a:moveTo>
                  <a:lnTo>
                    <a:pt x="2239344" y="5206999"/>
                  </a:lnTo>
                  <a:lnTo>
                    <a:pt x="2147212" y="5181599"/>
                  </a:lnTo>
                  <a:lnTo>
                    <a:pt x="3088303" y="5181599"/>
                  </a:lnTo>
                  <a:lnTo>
                    <a:pt x="2996171" y="5206999"/>
                  </a:lnTo>
                  <a:close/>
                </a:path>
                <a:path w="5235575" h="5232400">
                  <a:moveTo>
                    <a:pt x="2902991" y="5219699"/>
                  </a:moveTo>
                  <a:lnTo>
                    <a:pt x="2332524" y="5219699"/>
                  </a:lnTo>
                  <a:lnTo>
                    <a:pt x="2285807" y="5206999"/>
                  </a:lnTo>
                  <a:lnTo>
                    <a:pt x="2949708" y="5206999"/>
                  </a:lnTo>
                  <a:lnTo>
                    <a:pt x="2902991" y="5219699"/>
                  </a:lnTo>
                  <a:close/>
                </a:path>
                <a:path w="5235575" h="5232400">
                  <a:moveTo>
                    <a:pt x="2713726" y="5232399"/>
                  </a:moveTo>
                  <a:lnTo>
                    <a:pt x="2521790" y="5232399"/>
                  </a:lnTo>
                  <a:lnTo>
                    <a:pt x="2474129" y="5219699"/>
                  </a:lnTo>
                  <a:lnTo>
                    <a:pt x="2761387" y="5219699"/>
                  </a:lnTo>
                  <a:lnTo>
                    <a:pt x="2713726" y="5232399"/>
                  </a:lnTo>
                  <a:close/>
                </a:path>
              </a:pathLst>
            </a:custGeom>
            <a:solidFill>
              <a:srgbClr val="D34F3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32402" y="4477251"/>
              <a:ext cx="2372360" cy="2360295"/>
            </a:xfrm>
            <a:custGeom>
              <a:avLst/>
              <a:gdLst/>
              <a:ahLst/>
              <a:cxnLst/>
              <a:rect l="l" t="t" r="r" b="b"/>
              <a:pathLst>
                <a:path w="2372360" h="2360295">
                  <a:moveTo>
                    <a:pt x="1356918" y="807593"/>
                  </a:moveTo>
                  <a:lnTo>
                    <a:pt x="1325016" y="751522"/>
                  </a:lnTo>
                  <a:lnTo>
                    <a:pt x="922172" y="633679"/>
                  </a:lnTo>
                  <a:lnTo>
                    <a:pt x="892162" y="629983"/>
                  </a:lnTo>
                  <a:lnTo>
                    <a:pt x="864209" y="636790"/>
                  </a:lnTo>
                  <a:lnTo>
                    <a:pt x="840333" y="652919"/>
                  </a:lnTo>
                  <a:lnTo>
                    <a:pt x="822579" y="677214"/>
                  </a:lnTo>
                  <a:lnTo>
                    <a:pt x="657631" y="1013091"/>
                  </a:lnTo>
                  <a:lnTo>
                    <a:pt x="340169" y="1317879"/>
                  </a:lnTo>
                  <a:lnTo>
                    <a:pt x="320916" y="1345082"/>
                  </a:lnTo>
                  <a:lnTo>
                    <a:pt x="314490" y="1376959"/>
                  </a:lnTo>
                  <a:lnTo>
                    <a:pt x="320916" y="1408836"/>
                  </a:lnTo>
                  <a:lnTo>
                    <a:pt x="352907" y="1448295"/>
                  </a:lnTo>
                  <a:lnTo>
                    <a:pt x="399300" y="1464043"/>
                  </a:lnTo>
                  <a:lnTo>
                    <a:pt x="415544" y="1462341"/>
                  </a:lnTo>
                  <a:lnTo>
                    <a:pt x="431203" y="1457439"/>
                  </a:lnTo>
                  <a:lnTo>
                    <a:pt x="445693" y="1449616"/>
                  </a:lnTo>
                  <a:lnTo>
                    <a:pt x="458431" y="1439164"/>
                  </a:lnTo>
                  <a:lnTo>
                    <a:pt x="785228" y="1125054"/>
                  </a:lnTo>
                  <a:lnTo>
                    <a:pt x="791210" y="1119860"/>
                  </a:lnTo>
                  <a:lnTo>
                    <a:pt x="795731" y="1113777"/>
                  </a:lnTo>
                  <a:lnTo>
                    <a:pt x="799668" y="1107122"/>
                  </a:lnTo>
                  <a:lnTo>
                    <a:pt x="803910" y="1100175"/>
                  </a:lnTo>
                  <a:lnTo>
                    <a:pt x="943952" y="817168"/>
                  </a:lnTo>
                  <a:lnTo>
                    <a:pt x="1248968" y="901141"/>
                  </a:lnTo>
                  <a:lnTo>
                    <a:pt x="1283449" y="903274"/>
                  </a:lnTo>
                  <a:lnTo>
                    <a:pt x="1314716" y="892581"/>
                  </a:lnTo>
                  <a:lnTo>
                    <a:pt x="1339557" y="871397"/>
                  </a:lnTo>
                  <a:lnTo>
                    <a:pt x="1354785" y="842048"/>
                  </a:lnTo>
                  <a:lnTo>
                    <a:pt x="1356918" y="807593"/>
                  </a:lnTo>
                  <a:close/>
                </a:path>
                <a:path w="2372360" h="2360295">
                  <a:moveTo>
                    <a:pt x="1825510" y="161239"/>
                  </a:moveTo>
                  <a:lnTo>
                    <a:pt x="1824189" y="128270"/>
                  </a:lnTo>
                  <a:lnTo>
                    <a:pt x="1810613" y="98221"/>
                  </a:lnTo>
                  <a:lnTo>
                    <a:pt x="1785645" y="74904"/>
                  </a:lnTo>
                  <a:lnTo>
                    <a:pt x="1753565" y="63068"/>
                  </a:lnTo>
                  <a:lnTo>
                    <a:pt x="1720621" y="64376"/>
                  </a:lnTo>
                  <a:lnTo>
                    <a:pt x="1667268" y="102946"/>
                  </a:lnTo>
                  <a:lnTo>
                    <a:pt x="1458544" y="448919"/>
                  </a:lnTo>
                  <a:lnTo>
                    <a:pt x="1449197" y="480085"/>
                  </a:lnTo>
                  <a:lnTo>
                    <a:pt x="1390015" y="869683"/>
                  </a:lnTo>
                  <a:lnTo>
                    <a:pt x="1330820" y="1256169"/>
                  </a:lnTo>
                  <a:lnTo>
                    <a:pt x="1037996" y="1346555"/>
                  </a:lnTo>
                  <a:lnTo>
                    <a:pt x="1034884" y="1349679"/>
                  </a:lnTo>
                  <a:lnTo>
                    <a:pt x="1031760" y="1349679"/>
                  </a:lnTo>
                  <a:lnTo>
                    <a:pt x="1025537" y="1352791"/>
                  </a:lnTo>
                  <a:lnTo>
                    <a:pt x="536448" y="1580324"/>
                  </a:lnTo>
                  <a:lnTo>
                    <a:pt x="504037" y="1606613"/>
                  </a:lnTo>
                  <a:lnTo>
                    <a:pt x="324612" y="1957451"/>
                  </a:lnTo>
                  <a:lnTo>
                    <a:pt x="315125" y="1990813"/>
                  </a:lnTo>
                  <a:lnTo>
                    <a:pt x="318770" y="2023300"/>
                  </a:lnTo>
                  <a:lnTo>
                    <a:pt x="362000" y="2072779"/>
                  </a:lnTo>
                  <a:lnTo>
                    <a:pt x="399376" y="2082126"/>
                  </a:lnTo>
                  <a:lnTo>
                    <a:pt x="422503" y="2079205"/>
                  </a:lnTo>
                  <a:lnTo>
                    <a:pt x="444157" y="2070442"/>
                  </a:lnTo>
                  <a:lnTo>
                    <a:pt x="462902" y="2055825"/>
                  </a:lnTo>
                  <a:lnTo>
                    <a:pt x="477266" y="2035378"/>
                  </a:lnTo>
                  <a:lnTo>
                    <a:pt x="636130" y="1723694"/>
                  </a:lnTo>
                  <a:lnTo>
                    <a:pt x="1094066" y="1508633"/>
                  </a:lnTo>
                  <a:lnTo>
                    <a:pt x="1433626" y="1402664"/>
                  </a:lnTo>
                  <a:lnTo>
                    <a:pt x="1472565" y="1376553"/>
                  </a:lnTo>
                  <a:lnTo>
                    <a:pt x="1492821" y="1334096"/>
                  </a:lnTo>
                  <a:lnTo>
                    <a:pt x="1558239" y="894626"/>
                  </a:lnTo>
                  <a:lnTo>
                    <a:pt x="1614309" y="520598"/>
                  </a:lnTo>
                  <a:lnTo>
                    <a:pt x="1813687" y="193332"/>
                  </a:lnTo>
                  <a:lnTo>
                    <a:pt x="1825510" y="161239"/>
                  </a:lnTo>
                  <a:close/>
                </a:path>
                <a:path w="2372360" h="2360295">
                  <a:moveTo>
                    <a:pt x="2121128" y="1380959"/>
                  </a:moveTo>
                  <a:lnTo>
                    <a:pt x="2115299" y="1348905"/>
                  </a:lnTo>
                  <a:lnTo>
                    <a:pt x="2097786" y="1320342"/>
                  </a:lnTo>
                  <a:lnTo>
                    <a:pt x="2069198" y="1301115"/>
                  </a:lnTo>
                  <a:lnTo>
                    <a:pt x="2037105" y="1294701"/>
                  </a:lnTo>
                  <a:lnTo>
                    <a:pt x="2004999" y="1301115"/>
                  </a:lnTo>
                  <a:lnTo>
                    <a:pt x="1976412" y="1320342"/>
                  </a:lnTo>
                  <a:lnTo>
                    <a:pt x="1565592" y="1727581"/>
                  </a:lnTo>
                  <a:lnTo>
                    <a:pt x="1142339" y="1879904"/>
                  </a:lnTo>
                  <a:lnTo>
                    <a:pt x="1113980" y="1898650"/>
                  </a:lnTo>
                  <a:lnTo>
                    <a:pt x="1095260" y="1924977"/>
                  </a:lnTo>
                  <a:lnTo>
                    <a:pt x="1087628" y="1955977"/>
                  </a:lnTo>
                  <a:lnTo>
                    <a:pt x="1092542" y="1988705"/>
                  </a:lnTo>
                  <a:lnTo>
                    <a:pt x="1105623" y="2011883"/>
                  </a:lnTo>
                  <a:lnTo>
                    <a:pt x="1124826" y="2029510"/>
                  </a:lnTo>
                  <a:lnTo>
                    <a:pt x="1148118" y="2040737"/>
                  </a:lnTo>
                  <a:lnTo>
                    <a:pt x="1173454" y="2044661"/>
                  </a:lnTo>
                  <a:lnTo>
                    <a:pt x="1180465" y="2044623"/>
                  </a:lnTo>
                  <a:lnTo>
                    <a:pt x="1187462" y="2044280"/>
                  </a:lnTo>
                  <a:lnTo>
                    <a:pt x="1194460" y="2043353"/>
                  </a:lnTo>
                  <a:lnTo>
                    <a:pt x="1201470" y="2041563"/>
                  </a:lnTo>
                  <a:lnTo>
                    <a:pt x="1640293" y="1879904"/>
                  </a:lnTo>
                  <a:lnTo>
                    <a:pt x="1649095" y="1876996"/>
                  </a:lnTo>
                  <a:lnTo>
                    <a:pt x="2097786" y="1441589"/>
                  </a:lnTo>
                  <a:lnTo>
                    <a:pt x="2115299" y="1413027"/>
                  </a:lnTo>
                  <a:lnTo>
                    <a:pt x="2121128" y="1380959"/>
                  </a:lnTo>
                  <a:close/>
                </a:path>
                <a:path w="2372360" h="2360295">
                  <a:moveTo>
                    <a:pt x="2353703" y="2277199"/>
                  </a:moveTo>
                  <a:lnTo>
                    <a:pt x="2346642" y="2244394"/>
                  </a:lnTo>
                  <a:lnTo>
                    <a:pt x="2327592" y="2217051"/>
                  </a:lnTo>
                  <a:lnTo>
                    <a:pt x="2299779" y="2198332"/>
                  </a:lnTo>
                  <a:lnTo>
                    <a:pt x="2266416" y="2191385"/>
                  </a:lnTo>
                  <a:lnTo>
                    <a:pt x="168567" y="2191385"/>
                  </a:lnTo>
                  <a:lnTo>
                    <a:pt x="168567" y="87287"/>
                  </a:lnTo>
                  <a:lnTo>
                    <a:pt x="162052" y="52603"/>
                  </a:lnTo>
                  <a:lnTo>
                    <a:pt x="144043" y="24942"/>
                  </a:lnTo>
                  <a:lnTo>
                    <a:pt x="116840" y="6629"/>
                  </a:lnTo>
                  <a:lnTo>
                    <a:pt x="82740" y="0"/>
                  </a:lnTo>
                  <a:lnTo>
                    <a:pt x="50419" y="6629"/>
                  </a:lnTo>
                  <a:lnTo>
                    <a:pt x="24130" y="24942"/>
                  </a:lnTo>
                  <a:lnTo>
                    <a:pt x="6464" y="52603"/>
                  </a:lnTo>
                  <a:lnTo>
                    <a:pt x="0" y="87287"/>
                  </a:lnTo>
                  <a:lnTo>
                    <a:pt x="0" y="2275776"/>
                  </a:lnTo>
                  <a:lnTo>
                    <a:pt x="139" y="2276500"/>
                  </a:lnTo>
                  <a:lnTo>
                    <a:pt x="0" y="2277199"/>
                  </a:lnTo>
                  <a:lnTo>
                    <a:pt x="6565" y="2309520"/>
                  </a:lnTo>
                  <a:lnTo>
                    <a:pt x="20358" y="2329700"/>
                  </a:lnTo>
                  <a:lnTo>
                    <a:pt x="24130" y="2335403"/>
                  </a:lnTo>
                  <a:lnTo>
                    <a:pt x="24371" y="2335580"/>
                  </a:lnTo>
                  <a:lnTo>
                    <a:pt x="24549" y="2335822"/>
                  </a:lnTo>
                  <a:lnTo>
                    <a:pt x="30365" y="2339683"/>
                  </a:lnTo>
                  <a:lnTo>
                    <a:pt x="50419" y="2353373"/>
                  </a:lnTo>
                  <a:lnTo>
                    <a:pt x="82740" y="2359952"/>
                  </a:lnTo>
                  <a:lnTo>
                    <a:pt x="83451" y="2359825"/>
                  </a:lnTo>
                  <a:lnTo>
                    <a:pt x="84162" y="2359952"/>
                  </a:lnTo>
                  <a:lnTo>
                    <a:pt x="2266416" y="2359952"/>
                  </a:lnTo>
                  <a:lnTo>
                    <a:pt x="2299779" y="2353487"/>
                  </a:lnTo>
                  <a:lnTo>
                    <a:pt x="2327592" y="2335822"/>
                  </a:lnTo>
                  <a:lnTo>
                    <a:pt x="2346642" y="2309520"/>
                  </a:lnTo>
                  <a:lnTo>
                    <a:pt x="2353703" y="2277199"/>
                  </a:lnTo>
                  <a:close/>
                </a:path>
                <a:path w="2372360" h="2360295">
                  <a:moveTo>
                    <a:pt x="2371852" y="609219"/>
                  </a:moveTo>
                  <a:lnTo>
                    <a:pt x="2360003" y="577265"/>
                  </a:lnTo>
                  <a:lnTo>
                    <a:pt x="2334933" y="552881"/>
                  </a:lnTo>
                  <a:lnTo>
                    <a:pt x="2331834" y="551649"/>
                  </a:lnTo>
                  <a:lnTo>
                    <a:pt x="2329053" y="548817"/>
                  </a:lnTo>
                  <a:lnTo>
                    <a:pt x="2297938" y="536016"/>
                  </a:lnTo>
                  <a:lnTo>
                    <a:pt x="1984692" y="471322"/>
                  </a:lnTo>
                  <a:lnTo>
                    <a:pt x="1950859" y="471030"/>
                  </a:lnTo>
                  <a:lnTo>
                    <a:pt x="1921103" y="482879"/>
                  </a:lnTo>
                  <a:lnTo>
                    <a:pt x="1898332" y="505117"/>
                  </a:lnTo>
                  <a:lnTo>
                    <a:pt x="1885442" y="536016"/>
                  </a:lnTo>
                  <a:lnTo>
                    <a:pt x="1883841" y="569658"/>
                  </a:lnTo>
                  <a:lnTo>
                    <a:pt x="1895906" y="599554"/>
                  </a:lnTo>
                  <a:lnTo>
                    <a:pt x="1919020" y="623087"/>
                  </a:lnTo>
                  <a:lnTo>
                    <a:pt x="1950567" y="637667"/>
                  </a:lnTo>
                  <a:lnTo>
                    <a:pt x="2073948" y="663155"/>
                  </a:lnTo>
                  <a:lnTo>
                    <a:pt x="1772323" y="865784"/>
                  </a:lnTo>
                  <a:lnTo>
                    <a:pt x="1685264" y="840968"/>
                  </a:lnTo>
                  <a:lnTo>
                    <a:pt x="1652612" y="838403"/>
                  </a:lnTo>
                  <a:lnTo>
                    <a:pt x="1622298" y="848334"/>
                  </a:lnTo>
                  <a:lnTo>
                    <a:pt x="1597812" y="869327"/>
                  </a:lnTo>
                  <a:lnTo>
                    <a:pt x="1582648" y="899909"/>
                  </a:lnTo>
                  <a:lnTo>
                    <a:pt x="1580070" y="934288"/>
                  </a:lnTo>
                  <a:lnTo>
                    <a:pt x="1590040" y="965454"/>
                  </a:lnTo>
                  <a:lnTo>
                    <a:pt x="1611071" y="990219"/>
                  </a:lnTo>
                  <a:lnTo>
                    <a:pt x="1641729" y="1005395"/>
                  </a:lnTo>
                  <a:lnTo>
                    <a:pt x="1766100" y="1039520"/>
                  </a:lnTo>
                  <a:lnTo>
                    <a:pt x="1772323" y="1039520"/>
                  </a:lnTo>
                  <a:lnTo>
                    <a:pt x="1778546" y="1042619"/>
                  </a:lnTo>
                  <a:lnTo>
                    <a:pt x="1787867" y="1042619"/>
                  </a:lnTo>
                  <a:lnTo>
                    <a:pt x="1799526" y="1041501"/>
                  </a:lnTo>
                  <a:lnTo>
                    <a:pt x="1811185" y="1038352"/>
                  </a:lnTo>
                  <a:lnTo>
                    <a:pt x="1822856" y="1033462"/>
                  </a:lnTo>
                  <a:lnTo>
                    <a:pt x="1834515" y="1027112"/>
                  </a:lnTo>
                  <a:lnTo>
                    <a:pt x="2156079" y="813879"/>
                  </a:lnTo>
                  <a:lnTo>
                    <a:pt x="2135149" y="915301"/>
                  </a:lnTo>
                  <a:lnTo>
                    <a:pt x="2134857" y="949172"/>
                  </a:lnTo>
                  <a:lnTo>
                    <a:pt x="2146706" y="979271"/>
                  </a:lnTo>
                  <a:lnTo>
                    <a:pt x="2168931" y="1002969"/>
                  </a:lnTo>
                  <a:lnTo>
                    <a:pt x="2199830" y="1017651"/>
                  </a:lnTo>
                  <a:lnTo>
                    <a:pt x="2218309" y="1017651"/>
                  </a:lnTo>
                  <a:lnTo>
                    <a:pt x="2269896" y="998651"/>
                  </a:lnTo>
                  <a:lnTo>
                    <a:pt x="2298395" y="949413"/>
                  </a:lnTo>
                  <a:lnTo>
                    <a:pt x="2355011" y="675195"/>
                  </a:lnTo>
                  <a:lnTo>
                    <a:pt x="2358250" y="671944"/>
                  </a:lnTo>
                  <a:lnTo>
                    <a:pt x="2370886" y="642035"/>
                  </a:lnTo>
                  <a:lnTo>
                    <a:pt x="2371852" y="609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55225" cy="11315065"/>
          </a:xfrm>
          <a:custGeom>
            <a:avLst/>
            <a:gdLst/>
            <a:ahLst/>
            <a:cxnLst/>
            <a:rect l="l" t="t" r="r" b="b"/>
            <a:pathLst>
              <a:path w="10055225" h="11315065">
                <a:moveTo>
                  <a:pt x="0" y="11314446"/>
                </a:moveTo>
                <a:lnTo>
                  <a:pt x="10054668" y="11314447"/>
                </a:lnTo>
                <a:lnTo>
                  <a:pt x="10054668" y="0"/>
                </a:lnTo>
                <a:lnTo>
                  <a:pt x="0" y="0"/>
                </a:lnTo>
                <a:lnTo>
                  <a:pt x="0" y="11314446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967624" y="4668292"/>
            <a:ext cx="5351145" cy="451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 marR="337820">
              <a:lnSpc>
                <a:spcPct val="100000"/>
              </a:lnSpc>
              <a:spcBef>
                <a:spcPts val="100"/>
              </a:spcBef>
            </a:pPr>
            <a:r>
              <a:rPr dirty="0" sz="8250" spc="430" b="1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dirty="0" sz="825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250" spc="229" b="1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8250" spc="170" b="1">
                <a:solidFill>
                  <a:srgbClr val="FFFFFF"/>
                </a:solidFill>
                <a:latin typeface="Tahoma"/>
                <a:cs typeface="Tahoma"/>
              </a:rPr>
              <a:t>observe?</a:t>
            </a:r>
            <a:endParaRPr sz="8250">
              <a:latin typeface="Tahoma"/>
              <a:cs typeface="Tahoma"/>
            </a:endParaRPr>
          </a:p>
          <a:p>
            <a:pPr marL="12700" marR="5080">
              <a:lnSpc>
                <a:spcPct val="120200"/>
              </a:lnSpc>
              <a:spcBef>
                <a:spcPts val="2740"/>
              </a:spcBef>
            </a:pP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50">
                <a:solidFill>
                  <a:srgbClr val="FFFFFF"/>
                </a:solidFill>
                <a:latin typeface="Tahoma"/>
                <a:cs typeface="Tahoma"/>
              </a:rPr>
              <a:t>loan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40">
                <a:solidFill>
                  <a:srgbClr val="FFFFFF"/>
                </a:solidFill>
                <a:latin typeface="Tahoma"/>
                <a:cs typeface="Tahoma"/>
              </a:rPr>
              <a:t>highest</a:t>
            </a:r>
            <a:r>
              <a:rPr dirty="0" sz="2950" spc="-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European </a:t>
            </a: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countries</a:t>
            </a:r>
            <a:r>
              <a:rPr dirty="0" sz="2950" spc="-3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950" spc="-3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lowest</a:t>
            </a:r>
            <a:r>
              <a:rPr dirty="0" sz="2950" spc="-3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25">
                <a:solidFill>
                  <a:srgbClr val="FFFFFF"/>
                </a:solidFill>
                <a:latin typeface="Tahoma"/>
                <a:cs typeface="Tahoma"/>
              </a:rPr>
              <a:t>for </a:t>
            </a:r>
            <a:r>
              <a:rPr dirty="0" sz="2950" spc="-20">
                <a:solidFill>
                  <a:srgbClr val="FFFFFF"/>
                </a:solidFill>
                <a:latin typeface="Tahoma"/>
                <a:cs typeface="Tahoma"/>
              </a:rPr>
              <a:t>Australian</a:t>
            </a:r>
            <a:r>
              <a:rPr dirty="0" sz="2950" spc="-2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countries.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054669" y="2"/>
            <a:ext cx="9996805" cy="3488690"/>
          </a:xfrm>
          <a:custGeom>
            <a:avLst/>
            <a:gdLst/>
            <a:ahLst/>
            <a:cxnLst/>
            <a:rect l="l" t="t" r="r" b="b"/>
            <a:pathLst>
              <a:path w="9996805" h="3488690">
                <a:moveTo>
                  <a:pt x="9996428" y="3488619"/>
                </a:moveTo>
                <a:lnTo>
                  <a:pt x="0" y="3488619"/>
                </a:lnTo>
                <a:lnTo>
                  <a:pt x="0" y="0"/>
                </a:lnTo>
                <a:lnTo>
                  <a:pt x="9996428" y="0"/>
                </a:lnTo>
                <a:lnTo>
                  <a:pt x="9996428" y="3488619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84333" y="1329320"/>
            <a:ext cx="6528434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-50"/>
              <a:t> </a:t>
            </a:r>
            <a:r>
              <a:rPr dirty="0"/>
              <a:t>Loan</a:t>
            </a:r>
            <a:r>
              <a:rPr dirty="0" spc="-4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 spc="-10"/>
              <a:t>Nationality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8536" y="4792489"/>
            <a:ext cx="9325949" cy="4450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41877" y="-4"/>
            <a:ext cx="15062835" cy="11315065"/>
          </a:xfrm>
          <a:custGeom>
            <a:avLst/>
            <a:gdLst/>
            <a:ahLst/>
            <a:cxnLst/>
            <a:rect l="l" t="t" r="r" b="b"/>
            <a:pathLst>
              <a:path w="15062835" h="11315065">
                <a:moveTo>
                  <a:pt x="0" y="3"/>
                </a:moveTo>
                <a:lnTo>
                  <a:pt x="0" y="11314453"/>
                </a:lnTo>
                <a:lnTo>
                  <a:pt x="15062221" y="11314451"/>
                </a:lnTo>
                <a:lnTo>
                  <a:pt x="15062221" y="0"/>
                </a:lnTo>
                <a:lnTo>
                  <a:pt x="0" y="3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48411" y="1642968"/>
            <a:ext cx="6626859" cy="2540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900"/>
              </a:lnSpc>
              <a:spcBef>
                <a:spcPts val="100"/>
              </a:spcBef>
            </a:pPr>
            <a:r>
              <a:rPr dirty="0" sz="8250" spc="290">
                <a:latin typeface="Tahoma"/>
                <a:cs typeface="Tahoma"/>
              </a:rPr>
              <a:t>THANK</a:t>
            </a:r>
            <a:r>
              <a:rPr dirty="0" sz="8250" spc="-80">
                <a:latin typeface="Tahoma"/>
                <a:cs typeface="Tahoma"/>
              </a:rPr>
              <a:t> </a:t>
            </a:r>
            <a:r>
              <a:rPr dirty="0" sz="8250" spc="200">
                <a:latin typeface="Tahoma"/>
                <a:cs typeface="Tahoma"/>
              </a:rPr>
              <a:t>YOU</a:t>
            </a:r>
            <a:endParaRPr sz="825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</a:pPr>
            <a:r>
              <a:rPr dirty="0" sz="8250" spc="-505">
                <a:latin typeface="Tahoma"/>
                <a:cs typeface="Tahoma"/>
              </a:rPr>
              <a:t>!</a:t>
            </a:r>
            <a:endParaRPr sz="8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354E67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910461" y="0"/>
            <a:ext cx="14272894" cy="11303000"/>
          </a:xfrm>
          <a:custGeom>
            <a:avLst/>
            <a:gdLst/>
            <a:ahLst/>
            <a:cxnLst/>
            <a:rect l="l" t="t" r="r" b="b"/>
            <a:pathLst>
              <a:path w="14272894" h="11303000">
                <a:moveTo>
                  <a:pt x="11880442" y="11302999"/>
                </a:moveTo>
                <a:lnTo>
                  <a:pt x="2391837" y="11302999"/>
                </a:lnTo>
                <a:lnTo>
                  <a:pt x="2368455" y="11290299"/>
                </a:lnTo>
                <a:lnTo>
                  <a:pt x="2247438" y="11175999"/>
                </a:lnTo>
                <a:lnTo>
                  <a:pt x="2168199" y="11099799"/>
                </a:lnTo>
                <a:lnTo>
                  <a:pt x="2090127" y="11023599"/>
                </a:lnTo>
                <a:lnTo>
                  <a:pt x="2013237" y="10947399"/>
                </a:lnTo>
                <a:lnTo>
                  <a:pt x="1937544" y="10871199"/>
                </a:lnTo>
                <a:lnTo>
                  <a:pt x="1900152" y="10820399"/>
                </a:lnTo>
                <a:lnTo>
                  <a:pt x="1826282" y="10744199"/>
                </a:lnTo>
                <a:lnTo>
                  <a:pt x="1753647" y="10667999"/>
                </a:lnTo>
                <a:lnTo>
                  <a:pt x="1717796" y="10617199"/>
                </a:lnTo>
                <a:lnTo>
                  <a:pt x="1647038" y="10540999"/>
                </a:lnTo>
                <a:lnTo>
                  <a:pt x="1612135" y="10490199"/>
                </a:lnTo>
                <a:lnTo>
                  <a:pt x="1577552" y="10452099"/>
                </a:lnTo>
                <a:lnTo>
                  <a:pt x="1543289" y="10413999"/>
                </a:lnTo>
                <a:lnTo>
                  <a:pt x="1509350" y="10363199"/>
                </a:lnTo>
                <a:lnTo>
                  <a:pt x="1475735" y="10325099"/>
                </a:lnTo>
                <a:lnTo>
                  <a:pt x="1442448" y="10274299"/>
                </a:lnTo>
                <a:lnTo>
                  <a:pt x="1409489" y="10236199"/>
                </a:lnTo>
                <a:lnTo>
                  <a:pt x="1376861" y="10198099"/>
                </a:lnTo>
                <a:lnTo>
                  <a:pt x="1344565" y="10147299"/>
                </a:lnTo>
                <a:lnTo>
                  <a:pt x="1312603" y="10096499"/>
                </a:lnTo>
                <a:lnTo>
                  <a:pt x="1280977" y="10058399"/>
                </a:lnTo>
                <a:lnTo>
                  <a:pt x="1249689" y="10007599"/>
                </a:lnTo>
                <a:lnTo>
                  <a:pt x="1218740" y="9969499"/>
                </a:lnTo>
                <a:lnTo>
                  <a:pt x="1188133" y="9918699"/>
                </a:lnTo>
                <a:lnTo>
                  <a:pt x="1157870" y="9880599"/>
                </a:lnTo>
                <a:lnTo>
                  <a:pt x="1127951" y="9829799"/>
                </a:lnTo>
                <a:lnTo>
                  <a:pt x="1098380" y="9778999"/>
                </a:lnTo>
                <a:lnTo>
                  <a:pt x="1069157" y="9740899"/>
                </a:lnTo>
                <a:lnTo>
                  <a:pt x="1040285" y="9690099"/>
                </a:lnTo>
                <a:lnTo>
                  <a:pt x="1011766" y="9639299"/>
                </a:lnTo>
                <a:lnTo>
                  <a:pt x="983601" y="9601199"/>
                </a:lnTo>
                <a:lnTo>
                  <a:pt x="955792" y="9550399"/>
                </a:lnTo>
                <a:lnTo>
                  <a:pt x="928342" y="9499599"/>
                </a:lnTo>
                <a:lnTo>
                  <a:pt x="901251" y="9448799"/>
                </a:lnTo>
                <a:lnTo>
                  <a:pt x="874522" y="9397999"/>
                </a:lnTo>
                <a:lnTo>
                  <a:pt x="848156" y="9359899"/>
                </a:lnTo>
                <a:lnTo>
                  <a:pt x="822156" y="9309099"/>
                </a:lnTo>
                <a:lnTo>
                  <a:pt x="796523" y="9258299"/>
                </a:lnTo>
                <a:lnTo>
                  <a:pt x="771259" y="9207499"/>
                </a:lnTo>
                <a:lnTo>
                  <a:pt x="746365" y="9156699"/>
                </a:lnTo>
                <a:lnTo>
                  <a:pt x="721845" y="9105899"/>
                </a:lnTo>
                <a:lnTo>
                  <a:pt x="697699" y="9055099"/>
                </a:lnTo>
                <a:lnTo>
                  <a:pt x="673930" y="9004299"/>
                </a:lnTo>
                <a:lnTo>
                  <a:pt x="650539" y="8953499"/>
                </a:lnTo>
                <a:lnTo>
                  <a:pt x="627527" y="8902699"/>
                </a:lnTo>
                <a:lnTo>
                  <a:pt x="604898" y="8851899"/>
                </a:lnTo>
                <a:lnTo>
                  <a:pt x="582653" y="8801099"/>
                </a:lnTo>
                <a:lnTo>
                  <a:pt x="560793" y="8750299"/>
                </a:lnTo>
                <a:lnTo>
                  <a:pt x="539320" y="8699499"/>
                </a:lnTo>
                <a:lnTo>
                  <a:pt x="518237" y="8648699"/>
                </a:lnTo>
                <a:lnTo>
                  <a:pt x="497545" y="8597899"/>
                </a:lnTo>
                <a:lnTo>
                  <a:pt x="477246" y="8547099"/>
                </a:lnTo>
                <a:lnTo>
                  <a:pt x="457341" y="8496299"/>
                </a:lnTo>
                <a:lnTo>
                  <a:pt x="437833" y="8445499"/>
                </a:lnTo>
                <a:lnTo>
                  <a:pt x="418724" y="8394699"/>
                </a:lnTo>
                <a:lnTo>
                  <a:pt x="400015" y="8343899"/>
                </a:lnTo>
                <a:lnTo>
                  <a:pt x="381708" y="8280399"/>
                </a:lnTo>
                <a:lnTo>
                  <a:pt x="363805" y="8229599"/>
                </a:lnTo>
                <a:lnTo>
                  <a:pt x="346307" y="8178799"/>
                </a:lnTo>
                <a:lnTo>
                  <a:pt x="329218" y="8127999"/>
                </a:lnTo>
                <a:lnTo>
                  <a:pt x="312537" y="8077199"/>
                </a:lnTo>
                <a:lnTo>
                  <a:pt x="296268" y="8013699"/>
                </a:lnTo>
                <a:lnTo>
                  <a:pt x="280413" y="7962899"/>
                </a:lnTo>
                <a:lnTo>
                  <a:pt x="264972" y="7912099"/>
                </a:lnTo>
                <a:lnTo>
                  <a:pt x="249948" y="7861299"/>
                </a:lnTo>
                <a:lnTo>
                  <a:pt x="235342" y="7797799"/>
                </a:lnTo>
                <a:lnTo>
                  <a:pt x="221157" y="7746999"/>
                </a:lnTo>
                <a:lnTo>
                  <a:pt x="207395" y="7696199"/>
                </a:lnTo>
                <a:lnTo>
                  <a:pt x="194056" y="7632699"/>
                </a:lnTo>
                <a:lnTo>
                  <a:pt x="181144" y="7581899"/>
                </a:lnTo>
                <a:lnTo>
                  <a:pt x="168659" y="7531099"/>
                </a:lnTo>
                <a:lnTo>
                  <a:pt x="156604" y="7467599"/>
                </a:lnTo>
                <a:lnTo>
                  <a:pt x="144981" y="7416799"/>
                </a:lnTo>
                <a:lnTo>
                  <a:pt x="133790" y="7365999"/>
                </a:lnTo>
                <a:lnTo>
                  <a:pt x="123035" y="7302499"/>
                </a:lnTo>
                <a:lnTo>
                  <a:pt x="112717" y="7251699"/>
                </a:lnTo>
                <a:lnTo>
                  <a:pt x="102838" y="7188199"/>
                </a:lnTo>
                <a:lnTo>
                  <a:pt x="93400" y="7137399"/>
                </a:lnTo>
                <a:lnTo>
                  <a:pt x="84404" y="7073899"/>
                </a:lnTo>
                <a:lnTo>
                  <a:pt x="75852" y="7023099"/>
                </a:lnTo>
                <a:lnTo>
                  <a:pt x="67746" y="6959599"/>
                </a:lnTo>
                <a:lnTo>
                  <a:pt x="60089" y="6908799"/>
                </a:lnTo>
                <a:lnTo>
                  <a:pt x="52881" y="6845299"/>
                </a:lnTo>
                <a:lnTo>
                  <a:pt x="46125" y="6794499"/>
                </a:lnTo>
                <a:lnTo>
                  <a:pt x="39823" y="6730999"/>
                </a:lnTo>
                <a:lnTo>
                  <a:pt x="33976" y="6680199"/>
                </a:lnTo>
                <a:lnTo>
                  <a:pt x="28586" y="6616699"/>
                </a:lnTo>
                <a:lnTo>
                  <a:pt x="23656" y="6565899"/>
                </a:lnTo>
                <a:lnTo>
                  <a:pt x="19186" y="6502399"/>
                </a:lnTo>
                <a:lnTo>
                  <a:pt x="15179" y="6451599"/>
                </a:lnTo>
                <a:lnTo>
                  <a:pt x="11636" y="6388099"/>
                </a:lnTo>
                <a:lnTo>
                  <a:pt x="8560" y="6324599"/>
                </a:lnTo>
                <a:lnTo>
                  <a:pt x="5952" y="6273799"/>
                </a:lnTo>
                <a:lnTo>
                  <a:pt x="3814" y="6210299"/>
                </a:lnTo>
                <a:lnTo>
                  <a:pt x="2148" y="6159499"/>
                </a:lnTo>
                <a:lnTo>
                  <a:pt x="956" y="6095999"/>
                </a:lnTo>
                <a:lnTo>
                  <a:pt x="239" y="6032499"/>
                </a:lnTo>
                <a:lnTo>
                  <a:pt x="0" y="5981699"/>
                </a:lnTo>
                <a:lnTo>
                  <a:pt x="191" y="5930899"/>
                </a:lnTo>
                <a:lnTo>
                  <a:pt x="239" y="5918199"/>
                </a:lnTo>
                <a:lnTo>
                  <a:pt x="956" y="5854699"/>
                </a:lnTo>
                <a:lnTo>
                  <a:pt x="2148" y="5803899"/>
                </a:lnTo>
                <a:lnTo>
                  <a:pt x="3814" y="5740399"/>
                </a:lnTo>
                <a:lnTo>
                  <a:pt x="5952" y="5676899"/>
                </a:lnTo>
                <a:lnTo>
                  <a:pt x="8560" y="5626099"/>
                </a:lnTo>
                <a:lnTo>
                  <a:pt x="11636" y="5562599"/>
                </a:lnTo>
                <a:lnTo>
                  <a:pt x="15179" y="5511799"/>
                </a:lnTo>
                <a:lnTo>
                  <a:pt x="19186" y="5448299"/>
                </a:lnTo>
                <a:lnTo>
                  <a:pt x="23656" y="5397499"/>
                </a:lnTo>
                <a:lnTo>
                  <a:pt x="28586" y="5333999"/>
                </a:lnTo>
                <a:lnTo>
                  <a:pt x="33976" y="5270499"/>
                </a:lnTo>
                <a:lnTo>
                  <a:pt x="39823" y="5219699"/>
                </a:lnTo>
                <a:lnTo>
                  <a:pt x="46125" y="5156199"/>
                </a:lnTo>
                <a:lnTo>
                  <a:pt x="52881" y="5105399"/>
                </a:lnTo>
                <a:lnTo>
                  <a:pt x="60089" y="5041899"/>
                </a:lnTo>
                <a:lnTo>
                  <a:pt x="67746" y="4991099"/>
                </a:lnTo>
                <a:lnTo>
                  <a:pt x="75852" y="4927599"/>
                </a:lnTo>
                <a:lnTo>
                  <a:pt x="84404" y="4876799"/>
                </a:lnTo>
                <a:lnTo>
                  <a:pt x="93400" y="4825999"/>
                </a:lnTo>
                <a:lnTo>
                  <a:pt x="102838" y="4762499"/>
                </a:lnTo>
                <a:lnTo>
                  <a:pt x="112717" y="4711699"/>
                </a:lnTo>
                <a:lnTo>
                  <a:pt x="123035" y="4648199"/>
                </a:lnTo>
                <a:lnTo>
                  <a:pt x="133790" y="4597399"/>
                </a:lnTo>
                <a:lnTo>
                  <a:pt x="144981" y="4533899"/>
                </a:lnTo>
                <a:lnTo>
                  <a:pt x="156604" y="4483099"/>
                </a:lnTo>
                <a:lnTo>
                  <a:pt x="168659" y="4432299"/>
                </a:lnTo>
                <a:lnTo>
                  <a:pt x="181144" y="4368799"/>
                </a:lnTo>
                <a:lnTo>
                  <a:pt x="194056" y="4317999"/>
                </a:lnTo>
                <a:lnTo>
                  <a:pt x="207395" y="4267199"/>
                </a:lnTo>
                <a:lnTo>
                  <a:pt x="221157" y="4203699"/>
                </a:lnTo>
                <a:lnTo>
                  <a:pt x="235342" y="4152899"/>
                </a:lnTo>
                <a:lnTo>
                  <a:pt x="249948" y="4102099"/>
                </a:lnTo>
                <a:lnTo>
                  <a:pt x="264972" y="4038599"/>
                </a:lnTo>
                <a:lnTo>
                  <a:pt x="280413" y="3987799"/>
                </a:lnTo>
                <a:lnTo>
                  <a:pt x="296268" y="3936999"/>
                </a:lnTo>
                <a:lnTo>
                  <a:pt x="312537" y="3886199"/>
                </a:lnTo>
                <a:lnTo>
                  <a:pt x="329218" y="3822699"/>
                </a:lnTo>
                <a:lnTo>
                  <a:pt x="346307" y="3771899"/>
                </a:lnTo>
                <a:lnTo>
                  <a:pt x="363805" y="3721099"/>
                </a:lnTo>
                <a:lnTo>
                  <a:pt x="381708" y="3670299"/>
                </a:lnTo>
                <a:lnTo>
                  <a:pt x="400015" y="3619499"/>
                </a:lnTo>
                <a:lnTo>
                  <a:pt x="418724" y="3568699"/>
                </a:lnTo>
                <a:lnTo>
                  <a:pt x="437833" y="3505199"/>
                </a:lnTo>
                <a:lnTo>
                  <a:pt x="457341" y="3454399"/>
                </a:lnTo>
                <a:lnTo>
                  <a:pt x="477246" y="3403599"/>
                </a:lnTo>
                <a:lnTo>
                  <a:pt x="497545" y="3352799"/>
                </a:lnTo>
                <a:lnTo>
                  <a:pt x="518237" y="3301999"/>
                </a:lnTo>
                <a:lnTo>
                  <a:pt x="539320" y="3251199"/>
                </a:lnTo>
                <a:lnTo>
                  <a:pt x="560793" y="3200399"/>
                </a:lnTo>
                <a:lnTo>
                  <a:pt x="582653" y="3149599"/>
                </a:lnTo>
                <a:lnTo>
                  <a:pt x="604898" y="3098799"/>
                </a:lnTo>
                <a:lnTo>
                  <a:pt x="627527" y="3047999"/>
                </a:lnTo>
                <a:lnTo>
                  <a:pt x="650539" y="2997199"/>
                </a:lnTo>
                <a:lnTo>
                  <a:pt x="673930" y="2946399"/>
                </a:lnTo>
                <a:lnTo>
                  <a:pt x="697699" y="2895599"/>
                </a:lnTo>
                <a:lnTo>
                  <a:pt x="721845" y="2844799"/>
                </a:lnTo>
                <a:lnTo>
                  <a:pt x="746365" y="2793999"/>
                </a:lnTo>
                <a:lnTo>
                  <a:pt x="771259" y="2743199"/>
                </a:lnTo>
                <a:lnTo>
                  <a:pt x="796523" y="2692399"/>
                </a:lnTo>
                <a:lnTo>
                  <a:pt x="822156" y="2654299"/>
                </a:lnTo>
                <a:lnTo>
                  <a:pt x="848156" y="2603499"/>
                </a:lnTo>
                <a:lnTo>
                  <a:pt x="874522" y="2552699"/>
                </a:lnTo>
                <a:lnTo>
                  <a:pt x="901251" y="2501899"/>
                </a:lnTo>
                <a:lnTo>
                  <a:pt x="928342" y="2451099"/>
                </a:lnTo>
                <a:lnTo>
                  <a:pt x="955792" y="2412999"/>
                </a:lnTo>
                <a:lnTo>
                  <a:pt x="983601" y="2362199"/>
                </a:lnTo>
                <a:lnTo>
                  <a:pt x="1011766" y="2311399"/>
                </a:lnTo>
                <a:lnTo>
                  <a:pt x="1040285" y="2260599"/>
                </a:lnTo>
                <a:lnTo>
                  <a:pt x="1069157" y="2222499"/>
                </a:lnTo>
                <a:lnTo>
                  <a:pt x="1098380" y="2171699"/>
                </a:lnTo>
                <a:lnTo>
                  <a:pt x="1127951" y="2120899"/>
                </a:lnTo>
                <a:lnTo>
                  <a:pt x="1157870" y="2082799"/>
                </a:lnTo>
                <a:lnTo>
                  <a:pt x="1188133" y="2031999"/>
                </a:lnTo>
                <a:lnTo>
                  <a:pt x="1218740" y="1981199"/>
                </a:lnTo>
                <a:lnTo>
                  <a:pt x="1249689" y="1943099"/>
                </a:lnTo>
                <a:lnTo>
                  <a:pt x="1280977" y="1892299"/>
                </a:lnTo>
                <a:lnTo>
                  <a:pt x="1312603" y="1854199"/>
                </a:lnTo>
                <a:lnTo>
                  <a:pt x="1344565" y="1803399"/>
                </a:lnTo>
                <a:lnTo>
                  <a:pt x="1376861" y="1765299"/>
                </a:lnTo>
                <a:lnTo>
                  <a:pt x="1409489" y="1714499"/>
                </a:lnTo>
                <a:lnTo>
                  <a:pt x="1442448" y="1676399"/>
                </a:lnTo>
                <a:lnTo>
                  <a:pt x="1475735" y="1625599"/>
                </a:lnTo>
                <a:lnTo>
                  <a:pt x="1509350" y="1587499"/>
                </a:lnTo>
                <a:lnTo>
                  <a:pt x="1543289" y="1549399"/>
                </a:lnTo>
                <a:lnTo>
                  <a:pt x="1577552" y="1498599"/>
                </a:lnTo>
                <a:lnTo>
                  <a:pt x="1612135" y="1460499"/>
                </a:lnTo>
                <a:lnTo>
                  <a:pt x="1647038" y="1422399"/>
                </a:lnTo>
                <a:lnTo>
                  <a:pt x="1682259" y="1371599"/>
                </a:lnTo>
                <a:lnTo>
                  <a:pt x="1753647" y="1295399"/>
                </a:lnTo>
                <a:lnTo>
                  <a:pt x="1789809" y="1244599"/>
                </a:lnTo>
                <a:lnTo>
                  <a:pt x="1826282" y="1206499"/>
                </a:lnTo>
                <a:lnTo>
                  <a:pt x="1900152" y="1130299"/>
                </a:lnTo>
                <a:lnTo>
                  <a:pt x="1975240" y="1054099"/>
                </a:lnTo>
                <a:lnTo>
                  <a:pt x="2013237" y="1003299"/>
                </a:lnTo>
                <a:lnTo>
                  <a:pt x="2090127" y="927099"/>
                </a:lnTo>
                <a:lnTo>
                  <a:pt x="2168199" y="850899"/>
                </a:lnTo>
                <a:lnTo>
                  <a:pt x="2247438" y="774699"/>
                </a:lnTo>
                <a:lnTo>
                  <a:pt x="2327831" y="698499"/>
                </a:lnTo>
                <a:lnTo>
                  <a:pt x="2368455" y="673099"/>
                </a:lnTo>
                <a:lnTo>
                  <a:pt x="2450549" y="596899"/>
                </a:lnTo>
                <a:lnTo>
                  <a:pt x="2575780" y="482599"/>
                </a:lnTo>
                <a:lnTo>
                  <a:pt x="2618072" y="457199"/>
                </a:lnTo>
                <a:lnTo>
                  <a:pt x="2703472" y="380999"/>
                </a:lnTo>
                <a:lnTo>
                  <a:pt x="2746574" y="355599"/>
                </a:lnTo>
                <a:lnTo>
                  <a:pt x="2833576" y="279399"/>
                </a:lnTo>
                <a:lnTo>
                  <a:pt x="2877472" y="253999"/>
                </a:lnTo>
                <a:lnTo>
                  <a:pt x="2921628" y="215899"/>
                </a:lnTo>
                <a:lnTo>
                  <a:pt x="2966043" y="190499"/>
                </a:lnTo>
                <a:lnTo>
                  <a:pt x="3010716" y="152399"/>
                </a:lnTo>
                <a:lnTo>
                  <a:pt x="3055643" y="126999"/>
                </a:lnTo>
                <a:lnTo>
                  <a:pt x="3100824" y="88899"/>
                </a:lnTo>
                <a:lnTo>
                  <a:pt x="3146256" y="63499"/>
                </a:lnTo>
                <a:lnTo>
                  <a:pt x="3191938" y="25399"/>
                </a:lnTo>
                <a:lnTo>
                  <a:pt x="3237868" y="0"/>
                </a:lnTo>
                <a:lnTo>
                  <a:pt x="11024535" y="0"/>
                </a:lnTo>
                <a:lnTo>
                  <a:pt x="11064327" y="25399"/>
                </a:lnTo>
                <a:lnTo>
                  <a:pt x="11228218" y="126999"/>
                </a:lnTo>
                <a:lnTo>
                  <a:pt x="11268738" y="165099"/>
                </a:lnTo>
                <a:lnTo>
                  <a:pt x="11389188" y="241299"/>
                </a:lnTo>
                <a:lnTo>
                  <a:pt x="11428962" y="279399"/>
                </a:lnTo>
                <a:lnTo>
                  <a:pt x="11468545" y="304799"/>
                </a:lnTo>
                <a:lnTo>
                  <a:pt x="11507935" y="342899"/>
                </a:lnTo>
                <a:lnTo>
                  <a:pt x="11586132" y="393699"/>
                </a:lnTo>
                <a:lnTo>
                  <a:pt x="11624935" y="431799"/>
                </a:lnTo>
                <a:lnTo>
                  <a:pt x="11663539" y="457199"/>
                </a:lnTo>
                <a:lnTo>
                  <a:pt x="11701942" y="495299"/>
                </a:lnTo>
                <a:lnTo>
                  <a:pt x="11740143" y="520699"/>
                </a:lnTo>
                <a:lnTo>
                  <a:pt x="11778139" y="558799"/>
                </a:lnTo>
                <a:lnTo>
                  <a:pt x="11815930" y="584199"/>
                </a:lnTo>
                <a:lnTo>
                  <a:pt x="11890887" y="660399"/>
                </a:lnTo>
                <a:lnTo>
                  <a:pt x="11928050" y="685799"/>
                </a:lnTo>
                <a:lnTo>
                  <a:pt x="12001738" y="761999"/>
                </a:lnTo>
                <a:lnTo>
                  <a:pt x="12038259" y="787399"/>
                </a:lnTo>
                <a:lnTo>
                  <a:pt x="12146511" y="901699"/>
                </a:lnTo>
                <a:lnTo>
                  <a:pt x="12182152" y="927099"/>
                </a:lnTo>
                <a:lnTo>
                  <a:pt x="12252660" y="1003299"/>
                </a:lnTo>
                <a:lnTo>
                  <a:pt x="12322059" y="1079499"/>
                </a:lnTo>
                <a:lnTo>
                  <a:pt x="12356342" y="1117599"/>
                </a:lnTo>
                <a:lnTo>
                  <a:pt x="12390346" y="1142999"/>
                </a:lnTo>
                <a:lnTo>
                  <a:pt x="12457513" y="1219199"/>
                </a:lnTo>
                <a:lnTo>
                  <a:pt x="12523557" y="1295399"/>
                </a:lnTo>
                <a:lnTo>
                  <a:pt x="12556155" y="1333499"/>
                </a:lnTo>
                <a:lnTo>
                  <a:pt x="12588470" y="1371599"/>
                </a:lnTo>
                <a:lnTo>
                  <a:pt x="12620502" y="1409699"/>
                </a:lnTo>
                <a:lnTo>
                  <a:pt x="12652249" y="1447799"/>
                </a:lnTo>
                <a:lnTo>
                  <a:pt x="12683710" y="1485899"/>
                </a:lnTo>
                <a:lnTo>
                  <a:pt x="12714886" y="1523999"/>
                </a:lnTo>
                <a:lnTo>
                  <a:pt x="12745776" y="1562099"/>
                </a:lnTo>
                <a:lnTo>
                  <a:pt x="12776378" y="1600199"/>
                </a:lnTo>
                <a:lnTo>
                  <a:pt x="12806692" y="1650999"/>
                </a:lnTo>
                <a:lnTo>
                  <a:pt x="12836717" y="1689099"/>
                </a:lnTo>
                <a:lnTo>
                  <a:pt x="12866453" y="1727199"/>
                </a:lnTo>
                <a:lnTo>
                  <a:pt x="12895899" y="1765299"/>
                </a:lnTo>
                <a:lnTo>
                  <a:pt x="12925055" y="1803399"/>
                </a:lnTo>
                <a:lnTo>
                  <a:pt x="12953919" y="1841499"/>
                </a:lnTo>
                <a:lnTo>
                  <a:pt x="12982491" y="1879599"/>
                </a:lnTo>
                <a:lnTo>
                  <a:pt x="13010770" y="1930399"/>
                </a:lnTo>
                <a:lnTo>
                  <a:pt x="13038756" y="1968499"/>
                </a:lnTo>
                <a:lnTo>
                  <a:pt x="13066447" y="2006599"/>
                </a:lnTo>
                <a:lnTo>
                  <a:pt x="13093844" y="2044699"/>
                </a:lnTo>
                <a:lnTo>
                  <a:pt x="13120945" y="2095499"/>
                </a:lnTo>
                <a:lnTo>
                  <a:pt x="13147751" y="2133599"/>
                </a:lnTo>
                <a:lnTo>
                  <a:pt x="13174259" y="2171699"/>
                </a:lnTo>
                <a:lnTo>
                  <a:pt x="13200469" y="2209799"/>
                </a:lnTo>
                <a:lnTo>
                  <a:pt x="13226382" y="2260599"/>
                </a:lnTo>
                <a:lnTo>
                  <a:pt x="13251995" y="2298699"/>
                </a:lnTo>
                <a:lnTo>
                  <a:pt x="13277309" y="2336799"/>
                </a:lnTo>
                <a:lnTo>
                  <a:pt x="13302323" y="2387599"/>
                </a:lnTo>
                <a:lnTo>
                  <a:pt x="13327035" y="2425699"/>
                </a:lnTo>
                <a:lnTo>
                  <a:pt x="13351446" y="2476499"/>
                </a:lnTo>
                <a:lnTo>
                  <a:pt x="13375554" y="2514599"/>
                </a:lnTo>
                <a:lnTo>
                  <a:pt x="13399360" y="2552699"/>
                </a:lnTo>
                <a:lnTo>
                  <a:pt x="13422861" y="2603499"/>
                </a:lnTo>
                <a:lnTo>
                  <a:pt x="13446058" y="2641599"/>
                </a:lnTo>
                <a:lnTo>
                  <a:pt x="13468950" y="2692399"/>
                </a:lnTo>
                <a:lnTo>
                  <a:pt x="13491536" y="2730499"/>
                </a:lnTo>
                <a:lnTo>
                  <a:pt x="13513816" y="2781299"/>
                </a:lnTo>
                <a:lnTo>
                  <a:pt x="13535788" y="2819399"/>
                </a:lnTo>
                <a:lnTo>
                  <a:pt x="13557453" y="2870199"/>
                </a:lnTo>
                <a:lnTo>
                  <a:pt x="13578809" y="2908299"/>
                </a:lnTo>
                <a:lnTo>
                  <a:pt x="13599856" y="2959099"/>
                </a:lnTo>
                <a:lnTo>
                  <a:pt x="13620592" y="2997199"/>
                </a:lnTo>
                <a:lnTo>
                  <a:pt x="13641018" y="3047999"/>
                </a:lnTo>
                <a:lnTo>
                  <a:pt x="13661133" y="3086099"/>
                </a:lnTo>
                <a:lnTo>
                  <a:pt x="13680936" y="3136899"/>
                </a:lnTo>
                <a:lnTo>
                  <a:pt x="13700426" y="3174999"/>
                </a:lnTo>
                <a:lnTo>
                  <a:pt x="13719603" y="3225799"/>
                </a:lnTo>
                <a:lnTo>
                  <a:pt x="13738465" y="3263899"/>
                </a:lnTo>
                <a:lnTo>
                  <a:pt x="13757013" y="3314699"/>
                </a:lnTo>
                <a:lnTo>
                  <a:pt x="13775245" y="3365499"/>
                </a:lnTo>
                <a:lnTo>
                  <a:pt x="13793162" y="3403599"/>
                </a:lnTo>
                <a:lnTo>
                  <a:pt x="13810761" y="3454399"/>
                </a:lnTo>
                <a:lnTo>
                  <a:pt x="13828043" y="3505199"/>
                </a:lnTo>
                <a:lnTo>
                  <a:pt x="13845007" y="3543299"/>
                </a:lnTo>
                <a:lnTo>
                  <a:pt x="13861651" y="3594099"/>
                </a:lnTo>
                <a:lnTo>
                  <a:pt x="13877977" y="3632199"/>
                </a:lnTo>
                <a:lnTo>
                  <a:pt x="13893981" y="3682999"/>
                </a:lnTo>
                <a:lnTo>
                  <a:pt x="13909665" y="3733799"/>
                </a:lnTo>
                <a:lnTo>
                  <a:pt x="13925028" y="3784599"/>
                </a:lnTo>
                <a:lnTo>
                  <a:pt x="13940068" y="3822699"/>
                </a:lnTo>
                <a:lnTo>
                  <a:pt x="13954785" y="3873499"/>
                </a:lnTo>
                <a:lnTo>
                  <a:pt x="13969178" y="3924299"/>
                </a:lnTo>
                <a:lnTo>
                  <a:pt x="13983247" y="3962399"/>
                </a:lnTo>
                <a:lnTo>
                  <a:pt x="13996991" y="4013199"/>
                </a:lnTo>
                <a:lnTo>
                  <a:pt x="14010409" y="4063999"/>
                </a:lnTo>
                <a:lnTo>
                  <a:pt x="14023500" y="4114799"/>
                </a:lnTo>
                <a:lnTo>
                  <a:pt x="14036265" y="4152899"/>
                </a:lnTo>
                <a:lnTo>
                  <a:pt x="14048701" y="4203699"/>
                </a:lnTo>
                <a:lnTo>
                  <a:pt x="14060809" y="4254499"/>
                </a:lnTo>
                <a:lnTo>
                  <a:pt x="14072588" y="4305299"/>
                </a:lnTo>
                <a:lnTo>
                  <a:pt x="14084037" y="4343399"/>
                </a:lnTo>
                <a:lnTo>
                  <a:pt x="14095156" y="4394199"/>
                </a:lnTo>
                <a:lnTo>
                  <a:pt x="14105943" y="4444999"/>
                </a:lnTo>
                <a:lnTo>
                  <a:pt x="14116398" y="4495799"/>
                </a:lnTo>
                <a:lnTo>
                  <a:pt x="14126520" y="4546599"/>
                </a:lnTo>
                <a:lnTo>
                  <a:pt x="14136309" y="4584699"/>
                </a:lnTo>
                <a:lnTo>
                  <a:pt x="14145765" y="4635499"/>
                </a:lnTo>
                <a:lnTo>
                  <a:pt x="14154885" y="4686299"/>
                </a:lnTo>
                <a:lnTo>
                  <a:pt x="14163670" y="4737099"/>
                </a:lnTo>
                <a:lnTo>
                  <a:pt x="14172119" y="4787899"/>
                </a:lnTo>
                <a:lnTo>
                  <a:pt x="14180231" y="4838699"/>
                </a:lnTo>
                <a:lnTo>
                  <a:pt x="14188006" y="4889499"/>
                </a:lnTo>
                <a:lnTo>
                  <a:pt x="14195442" y="4927599"/>
                </a:lnTo>
                <a:lnTo>
                  <a:pt x="14202540" y="4978399"/>
                </a:lnTo>
                <a:lnTo>
                  <a:pt x="14209298" y="5029199"/>
                </a:lnTo>
                <a:lnTo>
                  <a:pt x="14215716" y="5079999"/>
                </a:lnTo>
                <a:lnTo>
                  <a:pt x="14221793" y="5130799"/>
                </a:lnTo>
                <a:lnTo>
                  <a:pt x="14227529" y="5181599"/>
                </a:lnTo>
                <a:lnTo>
                  <a:pt x="14232922" y="5232399"/>
                </a:lnTo>
                <a:lnTo>
                  <a:pt x="14237972" y="5283199"/>
                </a:lnTo>
                <a:lnTo>
                  <a:pt x="14242679" y="5333999"/>
                </a:lnTo>
                <a:lnTo>
                  <a:pt x="14247041" y="5372099"/>
                </a:lnTo>
                <a:lnTo>
                  <a:pt x="14251058" y="5422899"/>
                </a:lnTo>
                <a:lnTo>
                  <a:pt x="14254730" y="5473699"/>
                </a:lnTo>
                <a:lnTo>
                  <a:pt x="14258055" y="5524499"/>
                </a:lnTo>
                <a:lnTo>
                  <a:pt x="14261033" y="5575299"/>
                </a:lnTo>
                <a:lnTo>
                  <a:pt x="14263663" y="5626099"/>
                </a:lnTo>
                <a:lnTo>
                  <a:pt x="14265945" y="5676899"/>
                </a:lnTo>
                <a:lnTo>
                  <a:pt x="14267878" y="5727699"/>
                </a:lnTo>
                <a:lnTo>
                  <a:pt x="14269460" y="5778499"/>
                </a:lnTo>
                <a:lnTo>
                  <a:pt x="14270693" y="5829299"/>
                </a:lnTo>
                <a:lnTo>
                  <a:pt x="14271574" y="5880099"/>
                </a:lnTo>
                <a:lnTo>
                  <a:pt x="14272103" y="5930899"/>
                </a:lnTo>
                <a:lnTo>
                  <a:pt x="14272279" y="5981699"/>
                </a:lnTo>
                <a:lnTo>
                  <a:pt x="14272040" y="6032499"/>
                </a:lnTo>
                <a:lnTo>
                  <a:pt x="14271323" y="6095999"/>
                </a:lnTo>
                <a:lnTo>
                  <a:pt x="14270131" y="6159499"/>
                </a:lnTo>
                <a:lnTo>
                  <a:pt x="14268465" y="6210299"/>
                </a:lnTo>
                <a:lnTo>
                  <a:pt x="14266327" y="6273799"/>
                </a:lnTo>
                <a:lnTo>
                  <a:pt x="14263719" y="6324599"/>
                </a:lnTo>
                <a:lnTo>
                  <a:pt x="14260643" y="6388099"/>
                </a:lnTo>
                <a:lnTo>
                  <a:pt x="14257100" y="6451599"/>
                </a:lnTo>
                <a:lnTo>
                  <a:pt x="14253093" y="6502399"/>
                </a:lnTo>
                <a:lnTo>
                  <a:pt x="14248623" y="6565899"/>
                </a:lnTo>
                <a:lnTo>
                  <a:pt x="14243692" y="6616699"/>
                </a:lnTo>
                <a:lnTo>
                  <a:pt x="14238303" y="6680199"/>
                </a:lnTo>
                <a:lnTo>
                  <a:pt x="14232456" y="6730999"/>
                </a:lnTo>
                <a:lnTo>
                  <a:pt x="14226153" y="6794499"/>
                </a:lnTo>
                <a:lnTo>
                  <a:pt x="14219397" y="6845299"/>
                </a:lnTo>
                <a:lnTo>
                  <a:pt x="14212190" y="6908799"/>
                </a:lnTo>
                <a:lnTo>
                  <a:pt x="14204532" y="6959599"/>
                </a:lnTo>
                <a:lnTo>
                  <a:pt x="14196427" y="7023099"/>
                </a:lnTo>
                <a:lnTo>
                  <a:pt x="14187875" y="7073899"/>
                </a:lnTo>
                <a:lnTo>
                  <a:pt x="14178879" y="7137399"/>
                </a:lnTo>
                <a:lnTo>
                  <a:pt x="14169441" y="7188199"/>
                </a:lnTo>
                <a:lnTo>
                  <a:pt x="14159562" y="7251699"/>
                </a:lnTo>
                <a:lnTo>
                  <a:pt x="14149243" y="7302499"/>
                </a:lnTo>
                <a:lnTo>
                  <a:pt x="14138488" y="7365999"/>
                </a:lnTo>
                <a:lnTo>
                  <a:pt x="14127298" y="7416799"/>
                </a:lnTo>
                <a:lnTo>
                  <a:pt x="14115675" y="7467599"/>
                </a:lnTo>
                <a:lnTo>
                  <a:pt x="14103620" y="7531099"/>
                </a:lnTo>
                <a:lnTo>
                  <a:pt x="14091135" y="7581899"/>
                </a:lnTo>
                <a:lnTo>
                  <a:pt x="14078223" y="7632699"/>
                </a:lnTo>
                <a:lnTo>
                  <a:pt x="14064884" y="7696199"/>
                </a:lnTo>
                <a:lnTo>
                  <a:pt x="14051121" y="7746999"/>
                </a:lnTo>
                <a:lnTo>
                  <a:pt x="14036936" y="7797799"/>
                </a:lnTo>
                <a:lnTo>
                  <a:pt x="14022331" y="7861299"/>
                </a:lnTo>
                <a:lnTo>
                  <a:pt x="14007307" y="7912099"/>
                </a:lnTo>
                <a:lnTo>
                  <a:pt x="13991866" y="7962899"/>
                </a:lnTo>
                <a:lnTo>
                  <a:pt x="13976010" y="8013699"/>
                </a:lnTo>
                <a:lnTo>
                  <a:pt x="13959741" y="8077199"/>
                </a:lnTo>
                <a:lnTo>
                  <a:pt x="13943061" y="8127999"/>
                </a:lnTo>
                <a:lnTo>
                  <a:pt x="13925971" y="8178799"/>
                </a:lnTo>
                <a:lnTo>
                  <a:pt x="13908474" y="8229599"/>
                </a:lnTo>
                <a:lnTo>
                  <a:pt x="13890571" y="8280399"/>
                </a:lnTo>
                <a:lnTo>
                  <a:pt x="13872264" y="8343899"/>
                </a:lnTo>
                <a:lnTo>
                  <a:pt x="13853555" y="8394699"/>
                </a:lnTo>
                <a:lnTo>
                  <a:pt x="13834445" y="8445499"/>
                </a:lnTo>
                <a:lnTo>
                  <a:pt x="13814938" y="8496299"/>
                </a:lnTo>
                <a:lnTo>
                  <a:pt x="13795033" y="8547099"/>
                </a:lnTo>
                <a:lnTo>
                  <a:pt x="13774734" y="8597899"/>
                </a:lnTo>
                <a:lnTo>
                  <a:pt x="13754042" y="8648699"/>
                </a:lnTo>
                <a:lnTo>
                  <a:pt x="13732959" y="8699499"/>
                </a:lnTo>
                <a:lnTo>
                  <a:pt x="13711486" y="8750299"/>
                </a:lnTo>
                <a:lnTo>
                  <a:pt x="13689626" y="8801099"/>
                </a:lnTo>
                <a:lnTo>
                  <a:pt x="13667381" y="8851899"/>
                </a:lnTo>
                <a:lnTo>
                  <a:pt x="13644751" y="8902699"/>
                </a:lnTo>
                <a:lnTo>
                  <a:pt x="13621740" y="8953499"/>
                </a:lnTo>
                <a:lnTo>
                  <a:pt x="13598349" y="9004299"/>
                </a:lnTo>
                <a:lnTo>
                  <a:pt x="13574580" y="9055099"/>
                </a:lnTo>
                <a:lnTo>
                  <a:pt x="13550434" y="9105899"/>
                </a:lnTo>
                <a:lnTo>
                  <a:pt x="13525913" y="9156699"/>
                </a:lnTo>
                <a:lnTo>
                  <a:pt x="13501020" y="9207499"/>
                </a:lnTo>
                <a:lnTo>
                  <a:pt x="13475756" y="9258299"/>
                </a:lnTo>
                <a:lnTo>
                  <a:pt x="13450123" y="9309099"/>
                </a:lnTo>
                <a:lnTo>
                  <a:pt x="13424123" y="9359899"/>
                </a:lnTo>
                <a:lnTo>
                  <a:pt x="13397757" y="9397999"/>
                </a:lnTo>
                <a:lnTo>
                  <a:pt x="13371028" y="9448799"/>
                </a:lnTo>
                <a:lnTo>
                  <a:pt x="13343937" y="9499599"/>
                </a:lnTo>
                <a:lnTo>
                  <a:pt x="13316487" y="9550399"/>
                </a:lnTo>
                <a:lnTo>
                  <a:pt x="13288678" y="9601199"/>
                </a:lnTo>
                <a:lnTo>
                  <a:pt x="13260513" y="9639299"/>
                </a:lnTo>
                <a:lnTo>
                  <a:pt x="13231993" y="9690099"/>
                </a:lnTo>
                <a:lnTo>
                  <a:pt x="13203122" y="9740899"/>
                </a:lnTo>
                <a:lnTo>
                  <a:pt x="13173899" y="9778999"/>
                </a:lnTo>
                <a:lnTo>
                  <a:pt x="13144328" y="9829799"/>
                </a:lnTo>
                <a:lnTo>
                  <a:pt x="13114409" y="9880599"/>
                </a:lnTo>
                <a:lnTo>
                  <a:pt x="13084146" y="9918699"/>
                </a:lnTo>
                <a:lnTo>
                  <a:pt x="13053539" y="9969499"/>
                </a:lnTo>
                <a:lnTo>
                  <a:pt x="13022590" y="10007599"/>
                </a:lnTo>
                <a:lnTo>
                  <a:pt x="12991302" y="10058399"/>
                </a:lnTo>
                <a:lnTo>
                  <a:pt x="12959676" y="10096499"/>
                </a:lnTo>
                <a:lnTo>
                  <a:pt x="12927714" y="10147299"/>
                </a:lnTo>
                <a:lnTo>
                  <a:pt x="12895418" y="10198099"/>
                </a:lnTo>
                <a:lnTo>
                  <a:pt x="12862790" y="10236199"/>
                </a:lnTo>
                <a:lnTo>
                  <a:pt x="12829831" y="10274299"/>
                </a:lnTo>
                <a:lnTo>
                  <a:pt x="12796544" y="10325099"/>
                </a:lnTo>
                <a:lnTo>
                  <a:pt x="12762929" y="10363199"/>
                </a:lnTo>
                <a:lnTo>
                  <a:pt x="12728990" y="10413999"/>
                </a:lnTo>
                <a:lnTo>
                  <a:pt x="12694728" y="10452099"/>
                </a:lnTo>
                <a:lnTo>
                  <a:pt x="12660144" y="10490199"/>
                </a:lnTo>
                <a:lnTo>
                  <a:pt x="12625241" y="10540999"/>
                </a:lnTo>
                <a:lnTo>
                  <a:pt x="12554483" y="10617199"/>
                </a:lnTo>
                <a:lnTo>
                  <a:pt x="12518633" y="10667999"/>
                </a:lnTo>
                <a:lnTo>
                  <a:pt x="12445997" y="10744199"/>
                </a:lnTo>
                <a:lnTo>
                  <a:pt x="12372127" y="10820399"/>
                </a:lnTo>
                <a:lnTo>
                  <a:pt x="12334735" y="10871199"/>
                </a:lnTo>
                <a:lnTo>
                  <a:pt x="12259042" y="10947399"/>
                </a:lnTo>
                <a:lnTo>
                  <a:pt x="12182152" y="11023599"/>
                </a:lnTo>
                <a:lnTo>
                  <a:pt x="12104081" y="11099799"/>
                </a:lnTo>
                <a:lnTo>
                  <a:pt x="12024841" y="11175999"/>
                </a:lnTo>
                <a:lnTo>
                  <a:pt x="11903824" y="11290299"/>
                </a:lnTo>
                <a:lnTo>
                  <a:pt x="11880442" y="11302999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57742" y="2039140"/>
            <a:ext cx="6224270" cy="85534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450" spc="-495">
                <a:latin typeface="Tahoma"/>
                <a:cs typeface="Tahoma"/>
              </a:rPr>
              <a:t>ABOUT</a:t>
            </a:r>
            <a:r>
              <a:rPr dirty="0" sz="5450" spc="-620">
                <a:latin typeface="Tahoma"/>
                <a:cs typeface="Tahoma"/>
              </a:rPr>
              <a:t> </a:t>
            </a:r>
            <a:r>
              <a:rPr dirty="0" sz="5450" spc="-475">
                <a:latin typeface="Tahoma"/>
                <a:cs typeface="Tahoma"/>
              </a:rPr>
              <a:t>THE</a:t>
            </a:r>
            <a:r>
              <a:rPr dirty="0" sz="5450" spc="-210">
                <a:latin typeface="Tahoma"/>
                <a:cs typeface="Tahoma"/>
              </a:rPr>
              <a:t> </a:t>
            </a:r>
            <a:r>
              <a:rPr dirty="0" sz="5450" spc="-680">
                <a:latin typeface="Tahoma"/>
                <a:cs typeface="Tahoma"/>
              </a:rPr>
              <a:t>PROJECT</a:t>
            </a:r>
            <a:endParaRPr sz="54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963" y="3413427"/>
            <a:ext cx="10470515" cy="530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950" spc="145" b="1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49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90" b="1">
                <a:solidFill>
                  <a:srgbClr val="FFFFFF"/>
                </a:solidFill>
                <a:latin typeface="Tahoma"/>
                <a:cs typeface="Tahoma"/>
              </a:rPr>
              <a:t>project</a:t>
            </a:r>
            <a:r>
              <a:rPr dirty="0" sz="49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b="1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49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95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200" b="1">
                <a:solidFill>
                  <a:srgbClr val="FFFFFF"/>
                </a:solidFill>
                <a:latin typeface="Tahoma"/>
                <a:cs typeface="Tahoma"/>
              </a:rPr>
              <a:t>banking</a:t>
            </a:r>
            <a:r>
              <a:rPr dirty="0" sz="495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80" b="1">
                <a:solidFill>
                  <a:srgbClr val="FFFFFF"/>
                </a:solidFill>
                <a:latin typeface="Tahoma"/>
                <a:cs typeface="Tahoma"/>
              </a:rPr>
              <a:t>project </a:t>
            </a:r>
            <a:r>
              <a:rPr dirty="0" sz="4950" spc="150" b="1">
                <a:solidFill>
                  <a:srgbClr val="FFFFFF"/>
                </a:solidFill>
                <a:latin typeface="Tahoma"/>
                <a:cs typeface="Tahoma"/>
              </a:rPr>
              <a:t>where</a:t>
            </a:r>
            <a:r>
              <a:rPr dirty="0" sz="495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60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10" b="1">
                <a:solidFill>
                  <a:srgbClr val="FFFFFF"/>
                </a:solidFill>
                <a:latin typeface="Tahoma"/>
                <a:cs typeface="Tahoma"/>
              </a:rPr>
              <a:t>have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75" b="1">
                <a:solidFill>
                  <a:srgbClr val="FFFFFF"/>
                </a:solidFill>
                <a:latin typeface="Tahoma"/>
                <a:cs typeface="Tahoma"/>
              </a:rPr>
              <a:t>used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85" b="1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90" b="1">
                <a:solidFill>
                  <a:srgbClr val="FFFFFF"/>
                </a:solidFill>
                <a:latin typeface="Tahoma"/>
                <a:cs typeface="Tahoma"/>
              </a:rPr>
              <a:t>banking </a:t>
            </a:r>
            <a:r>
              <a:rPr dirty="0" sz="4950" spc="75" b="1">
                <a:solidFill>
                  <a:srgbClr val="FFFFFF"/>
                </a:solidFill>
                <a:latin typeface="Tahoma"/>
                <a:cs typeface="Tahoma"/>
              </a:rPr>
              <a:t>dataset.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20" b="1">
                <a:solidFill>
                  <a:srgbClr val="FFFFFF"/>
                </a:solidFill>
                <a:latin typeface="Tahoma"/>
                <a:cs typeface="Tahoma"/>
              </a:rPr>
              <a:t>Here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14" b="1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90" b="1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40" b="1">
                <a:solidFill>
                  <a:srgbClr val="FFFFFF"/>
                </a:solidFill>
                <a:latin typeface="Tahoma"/>
                <a:cs typeface="Tahoma"/>
              </a:rPr>
              <a:t>dashboard </a:t>
            </a:r>
            <a:r>
              <a:rPr dirty="0" sz="4950" spc="160" b="1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60" b="1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220" b="1">
                <a:solidFill>
                  <a:srgbClr val="FFFFFF"/>
                </a:solidFill>
                <a:latin typeface="Tahoma"/>
                <a:cs typeface="Tahoma"/>
              </a:rPr>
              <a:t>going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90" b="1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55" b="1">
                <a:solidFill>
                  <a:srgbClr val="FFFFFF"/>
                </a:solidFill>
                <a:latin typeface="Tahoma"/>
                <a:cs typeface="Tahoma"/>
              </a:rPr>
              <a:t>show</a:t>
            </a:r>
            <a:r>
              <a:rPr dirty="0" sz="49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60" b="1">
                <a:solidFill>
                  <a:srgbClr val="FFFFFF"/>
                </a:solidFill>
                <a:latin typeface="Tahoma"/>
                <a:cs typeface="Tahoma"/>
              </a:rPr>
              <a:t>features </a:t>
            </a:r>
            <a:r>
              <a:rPr dirty="0" sz="4950" spc="75" b="1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40" b="1">
                <a:solidFill>
                  <a:srgbClr val="FFFFFF"/>
                </a:solidFill>
                <a:latin typeface="Tahoma"/>
                <a:cs typeface="Tahoma"/>
              </a:rPr>
              <a:t>Loan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75" b="1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21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50" b="1">
                <a:solidFill>
                  <a:srgbClr val="FFFFFF"/>
                </a:solidFill>
                <a:latin typeface="Tahoma"/>
                <a:cs typeface="Tahoma"/>
              </a:rPr>
              <a:t>Deposit </a:t>
            </a:r>
            <a:r>
              <a:rPr dirty="0" sz="4950" spc="114" b="1">
                <a:solidFill>
                  <a:srgbClr val="FFFFFF"/>
                </a:solidFill>
                <a:latin typeface="Tahoma"/>
                <a:cs typeface="Tahoma"/>
              </a:rPr>
              <a:t>Analysis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210" b="1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95" b="1">
                <a:solidFill>
                  <a:srgbClr val="FFFFFF"/>
                </a:solidFill>
                <a:latin typeface="Tahoma"/>
                <a:cs typeface="Tahoma"/>
              </a:rPr>
              <a:t>summary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95" b="1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495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140" b="1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4950" b="1">
                <a:solidFill>
                  <a:srgbClr val="FFFFFF"/>
                </a:solidFill>
                <a:latin typeface="Tahoma"/>
                <a:cs typeface="Tahoma"/>
              </a:rPr>
              <a:t>overall</a:t>
            </a:r>
            <a:r>
              <a:rPr dirty="0" sz="4950" spc="1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950" spc="60" b="1">
                <a:solidFill>
                  <a:srgbClr val="FFFFFF"/>
                </a:solidFill>
                <a:latin typeface="Tahoma"/>
                <a:cs typeface="Tahoma"/>
              </a:rPr>
              <a:t>dataset.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285413" y="1056524"/>
            <a:ext cx="2715895" cy="2715895"/>
          </a:xfrm>
          <a:custGeom>
            <a:avLst/>
            <a:gdLst/>
            <a:ahLst/>
            <a:cxnLst/>
            <a:rect l="l" t="t" r="r" b="b"/>
            <a:pathLst>
              <a:path w="2715895" h="2715895">
                <a:moveTo>
                  <a:pt x="1357733" y="2715467"/>
                </a:moveTo>
                <a:lnTo>
                  <a:pt x="1309036" y="2714610"/>
                </a:lnTo>
                <a:lnTo>
                  <a:pt x="1260770" y="2712058"/>
                </a:lnTo>
                <a:lnTo>
                  <a:pt x="1212963" y="2707840"/>
                </a:lnTo>
                <a:lnTo>
                  <a:pt x="1165646" y="2701984"/>
                </a:lnTo>
                <a:lnTo>
                  <a:pt x="1118846" y="2694520"/>
                </a:lnTo>
                <a:lnTo>
                  <a:pt x="1072592" y="2685475"/>
                </a:lnTo>
                <a:lnTo>
                  <a:pt x="1026913" y="2674879"/>
                </a:lnTo>
                <a:lnTo>
                  <a:pt x="981838" y="2662761"/>
                </a:lnTo>
                <a:lnTo>
                  <a:pt x="937395" y="2649148"/>
                </a:lnTo>
                <a:lnTo>
                  <a:pt x="893613" y="2634071"/>
                </a:lnTo>
                <a:lnTo>
                  <a:pt x="850521" y="2617557"/>
                </a:lnTo>
                <a:lnTo>
                  <a:pt x="808147" y="2599635"/>
                </a:lnTo>
                <a:lnTo>
                  <a:pt x="766520" y="2580334"/>
                </a:lnTo>
                <a:lnTo>
                  <a:pt x="725670" y="2559683"/>
                </a:lnTo>
                <a:lnTo>
                  <a:pt x="685624" y="2537710"/>
                </a:lnTo>
                <a:lnTo>
                  <a:pt x="646411" y="2514444"/>
                </a:lnTo>
                <a:lnTo>
                  <a:pt x="608061" y="2489914"/>
                </a:lnTo>
                <a:lnTo>
                  <a:pt x="570601" y="2464149"/>
                </a:lnTo>
                <a:lnTo>
                  <a:pt x="534061" y="2437177"/>
                </a:lnTo>
                <a:lnTo>
                  <a:pt x="498469" y="2409027"/>
                </a:lnTo>
                <a:lnTo>
                  <a:pt x="463855" y="2379728"/>
                </a:lnTo>
                <a:lnTo>
                  <a:pt x="430245" y="2349308"/>
                </a:lnTo>
                <a:lnTo>
                  <a:pt x="397671" y="2317796"/>
                </a:lnTo>
                <a:lnTo>
                  <a:pt x="366159" y="2285222"/>
                </a:lnTo>
                <a:lnTo>
                  <a:pt x="335739" y="2251612"/>
                </a:lnTo>
                <a:lnTo>
                  <a:pt x="306440" y="2216997"/>
                </a:lnTo>
                <a:lnTo>
                  <a:pt x="278290" y="2181406"/>
                </a:lnTo>
                <a:lnTo>
                  <a:pt x="251318" y="2144865"/>
                </a:lnTo>
                <a:lnTo>
                  <a:pt x="225553" y="2107406"/>
                </a:lnTo>
                <a:lnTo>
                  <a:pt x="201023" y="2069055"/>
                </a:lnTo>
                <a:lnTo>
                  <a:pt x="177757" y="2029843"/>
                </a:lnTo>
                <a:lnTo>
                  <a:pt x="155784" y="1989797"/>
                </a:lnTo>
                <a:lnTo>
                  <a:pt x="135133" y="1948946"/>
                </a:lnTo>
                <a:lnTo>
                  <a:pt x="115832" y="1907320"/>
                </a:lnTo>
                <a:lnTo>
                  <a:pt x="97910" y="1864946"/>
                </a:lnTo>
                <a:lnTo>
                  <a:pt x="81396" y="1821854"/>
                </a:lnTo>
                <a:lnTo>
                  <a:pt x="66318" y="1778072"/>
                </a:lnTo>
                <a:lnTo>
                  <a:pt x="52706" y="1733629"/>
                </a:lnTo>
                <a:lnTo>
                  <a:pt x="40587" y="1688554"/>
                </a:lnTo>
                <a:lnTo>
                  <a:pt x="29992" y="1642875"/>
                </a:lnTo>
                <a:lnTo>
                  <a:pt x="20947" y="1596621"/>
                </a:lnTo>
                <a:lnTo>
                  <a:pt x="13482" y="1549821"/>
                </a:lnTo>
                <a:lnTo>
                  <a:pt x="7627" y="1502503"/>
                </a:lnTo>
                <a:lnTo>
                  <a:pt x="3409" y="1454697"/>
                </a:lnTo>
                <a:lnTo>
                  <a:pt x="857" y="1406431"/>
                </a:lnTo>
                <a:lnTo>
                  <a:pt x="0" y="1357733"/>
                </a:lnTo>
                <a:lnTo>
                  <a:pt x="857" y="1309036"/>
                </a:lnTo>
                <a:lnTo>
                  <a:pt x="3409" y="1260770"/>
                </a:lnTo>
                <a:lnTo>
                  <a:pt x="7627" y="1212963"/>
                </a:lnTo>
                <a:lnTo>
                  <a:pt x="13482" y="1165646"/>
                </a:lnTo>
                <a:lnTo>
                  <a:pt x="20947" y="1118846"/>
                </a:lnTo>
                <a:lnTo>
                  <a:pt x="29992" y="1072592"/>
                </a:lnTo>
                <a:lnTo>
                  <a:pt x="40587" y="1026913"/>
                </a:lnTo>
                <a:lnTo>
                  <a:pt x="52706" y="981838"/>
                </a:lnTo>
                <a:lnTo>
                  <a:pt x="66318" y="937395"/>
                </a:lnTo>
                <a:lnTo>
                  <a:pt x="81396" y="893613"/>
                </a:lnTo>
                <a:lnTo>
                  <a:pt x="97910" y="850521"/>
                </a:lnTo>
                <a:lnTo>
                  <a:pt x="115832" y="808147"/>
                </a:lnTo>
                <a:lnTo>
                  <a:pt x="135133" y="766520"/>
                </a:lnTo>
                <a:lnTo>
                  <a:pt x="155784" y="725670"/>
                </a:lnTo>
                <a:lnTo>
                  <a:pt x="177757" y="685624"/>
                </a:lnTo>
                <a:lnTo>
                  <a:pt x="201023" y="646411"/>
                </a:lnTo>
                <a:lnTo>
                  <a:pt x="225553" y="608061"/>
                </a:lnTo>
                <a:lnTo>
                  <a:pt x="251318" y="570601"/>
                </a:lnTo>
                <a:lnTo>
                  <a:pt x="278290" y="534061"/>
                </a:lnTo>
                <a:lnTo>
                  <a:pt x="306440" y="498469"/>
                </a:lnTo>
                <a:lnTo>
                  <a:pt x="335739" y="463855"/>
                </a:lnTo>
                <a:lnTo>
                  <a:pt x="366159" y="430245"/>
                </a:lnTo>
                <a:lnTo>
                  <a:pt x="397671" y="397671"/>
                </a:lnTo>
                <a:lnTo>
                  <a:pt x="430245" y="366159"/>
                </a:lnTo>
                <a:lnTo>
                  <a:pt x="463855" y="335739"/>
                </a:lnTo>
                <a:lnTo>
                  <a:pt x="498469" y="306440"/>
                </a:lnTo>
                <a:lnTo>
                  <a:pt x="534061" y="278290"/>
                </a:lnTo>
                <a:lnTo>
                  <a:pt x="570601" y="251318"/>
                </a:lnTo>
                <a:lnTo>
                  <a:pt x="608061" y="225553"/>
                </a:lnTo>
                <a:lnTo>
                  <a:pt x="646411" y="201023"/>
                </a:lnTo>
                <a:lnTo>
                  <a:pt x="685624" y="177757"/>
                </a:lnTo>
                <a:lnTo>
                  <a:pt x="725670" y="155784"/>
                </a:lnTo>
                <a:lnTo>
                  <a:pt x="766520" y="135133"/>
                </a:lnTo>
                <a:lnTo>
                  <a:pt x="808147" y="115832"/>
                </a:lnTo>
                <a:lnTo>
                  <a:pt x="850521" y="97910"/>
                </a:lnTo>
                <a:lnTo>
                  <a:pt x="893613" y="81396"/>
                </a:lnTo>
                <a:lnTo>
                  <a:pt x="937395" y="66318"/>
                </a:lnTo>
                <a:lnTo>
                  <a:pt x="981838" y="52706"/>
                </a:lnTo>
                <a:lnTo>
                  <a:pt x="1026913" y="40587"/>
                </a:lnTo>
                <a:lnTo>
                  <a:pt x="1072592" y="29992"/>
                </a:lnTo>
                <a:lnTo>
                  <a:pt x="1118846" y="20947"/>
                </a:lnTo>
                <a:lnTo>
                  <a:pt x="1165646" y="13482"/>
                </a:lnTo>
                <a:lnTo>
                  <a:pt x="1212963" y="7627"/>
                </a:lnTo>
                <a:lnTo>
                  <a:pt x="1260770" y="3409"/>
                </a:lnTo>
                <a:lnTo>
                  <a:pt x="1309036" y="857"/>
                </a:lnTo>
                <a:lnTo>
                  <a:pt x="1357733" y="0"/>
                </a:lnTo>
                <a:lnTo>
                  <a:pt x="1405260" y="857"/>
                </a:lnTo>
                <a:lnTo>
                  <a:pt x="1406246" y="857"/>
                </a:lnTo>
                <a:lnTo>
                  <a:pt x="1453412" y="3409"/>
                </a:lnTo>
                <a:lnTo>
                  <a:pt x="1454255" y="3409"/>
                </a:lnTo>
                <a:lnTo>
                  <a:pt x="1504029" y="7900"/>
                </a:lnTo>
                <a:lnTo>
                  <a:pt x="1552229" y="13997"/>
                </a:lnTo>
                <a:lnTo>
                  <a:pt x="1600074" y="21796"/>
                </a:lnTo>
                <a:lnTo>
                  <a:pt x="1647523" y="31281"/>
                </a:lnTo>
                <a:lnTo>
                  <a:pt x="1694532" y="42432"/>
                </a:lnTo>
                <a:lnTo>
                  <a:pt x="1741059" y="55232"/>
                </a:lnTo>
                <a:lnTo>
                  <a:pt x="1787060" y="69664"/>
                </a:lnTo>
                <a:lnTo>
                  <a:pt x="1832493" y="85709"/>
                </a:lnTo>
                <a:lnTo>
                  <a:pt x="1877316" y="103351"/>
                </a:lnTo>
                <a:lnTo>
                  <a:pt x="1921484" y="122571"/>
                </a:lnTo>
                <a:lnTo>
                  <a:pt x="1964956" y="143351"/>
                </a:lnTo>
                <a:lnTo>
                  <a:pt x="2007689" y="165674"/>
                </a:lnTo>
                <a:lnTo>
                  <a:pt x="2049639" y="189522"/>
                </a:lnTo>
                <a:lnTo>
                  <a:pt x="2090765" y="214877"/>
                </a:lnTo>
                <a:lnTo>
                  <a:pt x="2131022" y="241722"/>
                </a:lnTo>
                <a:lnTo>
                  <a:pt x="2170370" y="270039"/>
                </a:lnTo>
                <a:lnTo>
                  <a:pt x="2208763" y="299810"/>
                </a:lnTo>
                <a:lnTo>
                  <a:pt x="2246161" y="331018"/>
                </a:lnTo>
                <a:lnTo>
                  <a:pt x="2282519" y="363644"/>
                </a:lnTo>
                <a:lnTo>
                  <a:pt x="2317796" y="397671"/>
                </a:lnTo>
                <a:lnTo>
                  <a:pt x="2351823" y="432947"/>
                </a:lnTo>
                <a:lnTo>
                  <a:pt x="2384449" y="469306"/>
                </a:lnTo>
                <a:lnTo>
                  <a:pt x="2415656" y="506703"/>
                </a:lnTo>
                <a:lnTo>
                  <a:pt x="2445427" y="545097"/>
                </a:lnTo>
                <a:lnTo>
                  <a:pt x="2473744" y="584444"/>
                </a:lnTo>
                <a:lnTo>
                  <a:pt x="2500589" y="624702"/>
                </a:lnTo>
                <a:lnTo>
                  <a:pt x="2525945" y="665827"/>
                </a:lnTo>
                <a:lnTo>
                  <a:pt x="2549793" y="707778"/>
                </a:lnTo>
                <a:lnTo>
                  <a:pt x="2572116" y="750511"/>
                </a:lnTo>
                <a:lnTo>
                  <a:pt x="2592896" y="793983"/>
                </a:lnTo>
                <a:lnTo>
                  <a:pt x="2612116" y="838151"/>
                </a:lnTo>
                <a:lnTo>
                  <a:pt x="2629757" y="882973"/>
                </a:lnTo>
                <a:lnTo>
                  <a:pt x="2645803" y="928407"/>
                </a:lnTo>
                <a:lnTo>
                  <a:pt x="2660235" y="974408"/>
                </a:lnTo>
                <a:lnTo>
                  <a:pt x="2673035" y="1020934"/>
                </a:lnTo>
                <a:lnTo>
                  <a:pt x="2684186" y="1067944"/>
                </a:lnTo>
                <a:lnTo>
                  <a:pt x="2693670" y="1115392"/>
                </a:lnTo>
                <a:lnTo>
                  <a:pt x="2701470" y="1163238"/>
                </a:lnTo>
                <a:lnTo>
                  <a:pt x="2707567" y="1211438"/>
                </a:lnTo>
                <a:lnTo>
                  <a:pt x="2711944" y="1259949"/>
                </a:lnTo>
                <a:lnTo>
                  <a:pt x="2714583" y="1308728"/>
                </a:lnTo>
                <a:lnTo>
                  <a:pt x="2715467" y="1357733"/>
                </a:lnTo>
                <a:lnTo>
                  <a:pt x="2714610" y="1406431"/>
                </a:lnTo>
                <a:lnTo>
                  <a:pt x="2712058" y="1454697"/>
                </a:lnTo>
                <a:lnTo>
                  <a:pt x="2707840" y="1502503"/>
                </a:lnTo>
                <a:lnTo>
                  <a:pt x="2701984" y="1549821"/>
                </a:lnTo>
                <a:lnTo>
                  <a:pt x="2694520" y="1596621"/>
                </a:lnTo>
                <a:lnTo>
                  <a:pt x="2685475" y="1642875"/>
                </a:lnTo>
                <a:lnTo>
                  <a:pt x="2674879" y="1688554"/>
                </a:lnTo>
                <a:lnTo>
                  <a:pt x="2662761" y="1733629"/>
                </a:lnTo>
                <a:lnTo>
                  <a:pt x="2649148" y="1778072"/>
                </a:lnTo>
                <a:lnTo>
                  <a:pt x="2634071" y="1821854"/>
                </a:lnTo>
                <a:lnTo>
                  <a:pt x="2617556" y="1864946"/>
                </a:lnTo>
                <a:lnTo>
                  <a:pt x="2599635" y="1907320"/>
                </a:lnTo>
                <a:lnTo>
                  <a:pt x="2580334" y="1948946"/>
                </a:lnTo>
                <a:lnTo>
                  <a:pt x="2559683" y="1989797"/>
                </a:lnTo>
                <a:lnTo>
                  <a:pt x="2537710" y="2029843"/>
                </a:lnTo>
                <a:lnTo>
                  <a:pt x="2514444" y="2069055"/>
                </a:lnTo>
                <a:lnTo>
                  <a:pt x="2489914" y="2107406"/>
                </a:lnTo>
                <a:lnTo>
                  <a:pt x="2464149" y="2144865"/>
                </a:lnTo>
                <a:lnTo>
                  <a:pt x="2437177" y="2181406"/>
                </a:lnTo>
                <a:lnTo>
                  <a:pt x="2409027" y="2216997"/>
                </a:lnTo>
                <a:lnTo>
                  <a:pt x="2379728" y="2251612"/>
                </a:lnTo>
                <a:lnTo>
                  <a:pt x="2349308" y="2285222"/>
                </a:lnTo>
                <a:lnTo>
                  <a:pt x="2317796" y="2317796"/>
                </a:lnTo>
                <a:lnTo>
                  <a:pt x="2285221" y="2349308"/>
                </a:lnTo>
                <a:lnTo>
                  <a:pt x="2251612" y="2379728"/>
                </a:lnTo>
                <a:lnTo>
                  <a:pt x="2216997" y="2409027"/>
                </a:lnTo>
                <a:lnTo>
                  <a:pt x="2181405" y="2437177"/>
                </a:lnTo>
                <a:lnTo>
                  <a:pt x="2144865" y="2464149"/>
                </a:lnTo>
                <a:lnTo>
                  <a:pt x="2107406" y="2489914"/>
                </a:lnTo>
                <a:lnTo>
                  <a:pt x="2069055" y="2514444"/>
                </a:lnTo>
                <a:lnTo>
                  <a:pt x="2029843" y="2537710"/>
                </a:lnTo>
                <a:lnTo>
                  <a:pt x="1989797" y="2559683"/>
                </a:lnTo>
                <a:lnTo>
                  <a:pt x="1948946" y="2580334"/>
                </a:lnTo>
                <a:lnTo>
                  <a:pt x="1907320" y="2599635"/>
                </a:lnTo>
                <a:lnTo>
                  <a:pt x="1864946" y="2617557"/>
                </a:lnTo>
                <a:lnTo>
                  <a:pt x="1821854" y="2634071"/>
                </a:lnTo>
                <a:lnTo>
                  <a:pt x="1778072" y="2649148"/>
                </a:lnTo>
                <a:lnTo>
                  <a:pt x="1733629" y="2662761"/>
                </a:lnTo>
                <a:lnTo>
                  <a:pt x="1688554" y="2674879"/>
                </a:lnTo>
                <a:lnTo>
                  <a:pt x="1642875" y="2685475"/>
                </a:lnTo>
                <a:lnTo>
                  <a:pt x="1596621" y="2694520"/>
                </a:lnTo>
                <a:lnTo>
                  <a:pt x="1549821" y="2701984"/>
                </a:lnTo>
                <a:lnTo>
                  <a:pt x="1502503" y="2707840"/>
                </a:lnTo>
                <a:lnTo>
                  <a:pt x="1454697" y="2712058"/>
                </a:lnTo>
                <a:lnTo>
                  <a:pt x="1406431" y="2714610"/>
                </a:lnTo>
                <a:lnTo>
                  <a:pt x="1357733" y="2715467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285413" y="7542456"/>
            <a:ext cx="2715895" cy="2715895"/>
            <a:chOff x="2285413" y="7542456"/>
            <a:chExt cx="2715895" cy="2715895"/>
          </a:xfrm>
        </p:grpSpPr>
        <p:sp>
          <p:nvSpPr>
            <p:cNvPr id="5" name="object 5" descr=""/>
            <p:cNvSpPr/>
            <p:nvPr/>
          </p:nvSpPr>
          <p:spPr>
            <a:xfrm>
              <a:off x="2285413" y="7542456"/>
              <a:ext cx="2715895" cy="2715895"/>
            </a:xfrm>
            <a:custGeom>
              <a:avLst/>
              <a:gdLst/>
              <a:ahLst/>
              <a:cxnLst/>
              <a:rect l="l" t="t" r="r" b="b"/>
              <a:pathLst>
                <a:path w="2715895" h="2715895">
                  <a:moveTo>
                    <a:pt x="1357733" y="2715467"/>
                  </a:moveTo>
                  <a:lnTo>
                    <a:pt x="1309036" y="2714610"/>
                  </a:lnTo>
                  <a:lnTo>
                    <a:pt x="1260770" y="2712058"/>
                  </a:lnTo>
                  <a:lnTo>
                    <a:pt x="1212963" y="2707840"/>
                  </a:lnTo>
                  <a:lnTo>
                    <a:pt x="1165646" y="2701984"/>
                  </a:lnTo>
                  <a:lnTo>
                    <a:pt x="1118846" y="2694520"/>
                  </a:lnTo>
                  <a:lnTo>
                    <a:pt x="1072592" y="2685475"/>
                  </a:lnTo>
                  <a:lnTo>
                    <a:pt x="1026913" y="2674879"/>
                  </a:lnTo>
                  <a:lnTo>
                    <a:pt x="981838" y="2662761"/>
                  </a:lnTo>
                  <a:lnTo>
                    <a:pt x="937395" y="2649148"/>
                  </a:lnTo>
                  <a:lnTo>
                    <a:pt x="893613" y="2634071"/>
                  </a:lnTo>
                  <a:lnTo>
                    <a:pt x="850521" y="2617557"/>
                  </a:lnTo>
                  <a:lnTo>
                    <a:pt x="808147" y="2599635"/>
                  </a:lnTo>
                  <a:lnTo>
                    <a:pt x="766520" y="2580334"/>
                  </a:lnTo>
                  <a:lnTo>
                    <a:pt x="725670" y="2559683"/>
                  </a:lnTo>
                  <a:lnTo>
                    <a:pt x="685624" y="2537710"/>
                  </a:lnTo>
                  <a:lnTo>
                    <a:pt x="646411" y="2514444"/>
                  </a:lnTo>
                  <a:lnTo>
                    <a:pt x="608061" y="2489914"/>
                  </a:lnTo>
                  <a:lnTo>
                    <a:pt x="570601" y="2464149"/>
                  </a:lnTo>
                  <a:lnTo>
                    <a:pt x="534061" y="2437177"/>
                  </a:lnTo>
                  <a:lnTo>
                    <a:pt x="498469" y="2409027"/>
                  </a:lnTo>
                  <a:lnTo>
                    <a:pt x="463855" y="2379728"/>
                  </a:lnTo>
                  <a:lnTo>
                    <a:pt x="430245" y="2349308"/>
                  </a:lnTo>
                  <a:lnTo>
                    <a:pt x="397671" y="2317796"/>
                  </a:lnTo>
                  <a:lnTo>
                    <a:pt x="366159" y="2285222"/>
                  </a:lnTo>
                  <a:lnTo>
                    <a:pt x="335739" y="2251612"/>
                  </a:lnTo>
                  <a:lnTo>
                    <a:pt x="306440" y="2216998"/>
                  </a:lnTo>
                  <a:lnTo>
                    <a:pt x="278290" y="2181406"/>
                  </a:lnTo>
                  <a:lnTo>
                    <a:pt x="251318" y="2144866"/>
                  </a:lnTo>
                  <a:lnTo>
                    <a:pt x="225553" y="2107406"/>
                  </a:lnTo>
                  <a:lnTo>
                    <a:pt x="201023" y="2069056"/>
                  </a:lnTo>
                  <a:lnTo>
                    <a:pt x="177757" y="2029843"/>
                  </a:lnTo>
                  <a:lnTo>
                    <a:pt x="155784" y="1989797"/>
                  </a:lnTo>
                  <a:lnTo>
                    <a:pt x="135133" y="1948947"/>
                  </a:lnTo>
                  <a:lnTo>
                    <a:pt x="115832" y="1907320"/>
                  </a:lnTo>
                  <a:lnTo>
                    <a:pt x="97910" y="1864947"/>
                  </a:lnTo>
                  <a:lnTo>
                    <a:pt x="81396" y="1821854"/>
                  </a:lnTo>
                  <a:lnTo>
                    <a:pt x="66318" y="1778072"/>
                  </a:lnTo>
                  <a:lnTo>
                    <a:pt x="52706" y="1733629"/>
                  </a:lnTo>
                  <a:lnTo>
                    <a:pt x="40587" y="1688554"/>
                  </a:lnTo>
                  <a:lnTo>
                    <a:pt x="29992" y="1642875"/>
                  </a:lnTo>
                  <a:lnTo>
                    <a:pt x="20947" y="1596621"/>
                  </a:lnTo>
                  <a:lnTo>
                    <a:pt x="13482" y="1549821"/>
                  </a:lnTo>
                  <a:lnTo>
                    <a:pt x="7627" y="1502504"/>
                  </a:lnTo>
                  <a:lnTo>
                    <a:pt x="3409" y="1454698"/>
                  </a:lnTo>
                  <a:lnTo>
                    <a:pt x="857" y="1406431"/>
                  </a:lnTo>
                  <a:lnTo>
                    <a:pt x="0" y="1357734"/>
                  </a:lnTo>
                  <a:lnTo>
                    <a:pt x="857" y="1309036"/>
                  </a:lnTo>
                  <a:lnTo>
                    <a:pt x="3409" y="1260770"/>
                  </a:lnTo>
                  <a:lnTo>
                    <a:pt x="7627" y="1212964"/>
                  </a:lnTo>
                  <a:lnTo>
                    <a:pt x="13482" y="1165646"/>
                  </a:lnTo>
                  <a:lnTo>
                    <a:pt x="20947" y="1118846"/>
                  </a:lnTo>
                  <a:lnTo>
                    <a:pt x="29992" y="1072592"/>
                  </a:lnTo>
                  <a:lnTo>
                    <a:pt x="40587" y="1026913"/>
                  </a:lnTo>
                  <a:lnTo>
                    <a:pt x="52706" y="981838"/>
                  </a:lnTo>
                  <a:lnTo>
                    <a:pt x="66318" y="937395"/>
                  </a:lnTo>
                  <a:lnTo>
                    <a:pt x="81396" y="893613"/>
                  </a:lnTo>
                  <a:lnTo>
                    <a:pt x="97910" y="850521"/>
                  </a:lnTo>
                  <a:lnTo>
                    <a:pt x="115832" y="808147"/>
                  </a:lnTo>
                  <a:lnTo>
                    <a:pt x="135133" y="766521"/>
                  </a:lnTo>
                  <a:lnTo>
                    <a:pt x="155784" y="725670"/>
                  </a:lnTo>
                  <a:lnTo>
                    <a:pt x="177757" y="685624"/>
                  </a:lnTo>
                  <a:lnTo>
                    <a:pt x="201023" y="646412"/>
                  </a:lnTo>
                  <a:lnTo>
                    <a:pt x="225553" y="608061"/>
                  </a:lnTo>
                  <a:lnTo>
                    <a:pt x="251318" y="570602"/>
                  </a:lnTo>
                  <a:lnTo>
                    <a:pt x="278290" y="534062"/>
                  </a:lnTo>
                  <a:lnTo>
                    <a:pt x="306440" y="498470"/>
                  </a:lnTo>
                  <a:lnTo>
                    <a:pt x="335739" y="463855"/>
                  </a:lnTo>
                  <a:lnTo>
                    <a:pt x="366159" y="430246"/>
                  </a:lnTo>
                  <a:lnTo>
                    <a:pt x="397671" y="397671"/>
                  </a:lnTo>
                  <a:lnTo>
                    <a:pt x="430245" y="366159"/>
                  </a:lnTo>
                  <a:lnTo>
                    <a:pt x="463855" y="335739"/>
                  </a:lnTo>
                  <a:lnTo>
                    <a:pt x="498469" y="306440"/>
                  </a:lnTo>
                  <a:lnTo>
                    <a:pt x="534061" y="278290"/>
                  </a:lnTo>
                  <a:lnTo>
                    <a:pt x="570601" y="251318"/>
                  </a:lnTo>
                  <a:lnTo>
                    <a:pt x="608061" y="225553"/>
                  </a:lnTo>
                  <a:lnTo>
                    <a:pt x="646411" y="201023"/>
                  </a:lnTo>
                  <a:lnTo>
                    <a:pt x="685624" y="177757"/>
                  </a:lnTo>
                  <a:lnTo>
                    <a:pt x="725670" y="155784"/>
                  </a:lnTo>
                  <a:lnTo>
                    <a:pt x="766520" y="135133"/>
                  </a:lnTo>
                  <a:lnTo>
                    <a:pt x="808147" y="115832"/>
                  </a:lnTo>
                  <a:lnTo>
                    <a:pt x="850521" y="97910"/>
                  </a:lnTo>
                  <a:lnTo>
                    <a:pt x="893613" y="81396"/>
                  </a:lnTo>
                  <a:lnTo>
                    <a:pt x="937395" y="66319"/>
                  </a:lnTo>
                  <a:lnTo>
                    <a:pt x="981838" y="52706"/>
                  </a:lnTo>
                  <a:lnTo>
                    <a:pt x="1026913" y="40587"/>
                  </a:lnTo>
                  <a:lnTo>
                    <a:pt x="1072592" y="29992"/>
                  </a:lnTo>
                  <a:lnTo>
                    <a:pt x="1118846" y="20947"/>
                  </a:lnTo>
                  <a:lnTo>
                    <a:pt x="1165646" y="13482"/>
                  </a:lnTo>
                  <a:lnTo>
                    <a:pt x="1212963" y="7627"/>
                  </a:lnTo>
                  <a:lnTo>
                    <a:pt x="1260770" y="3409"/>
                  </a:lnTo>
                  <a:lnTo>
                    <a:pt x="1309036" y="857"/>
                  </a:lnTo>
                  <a:lnTo>
                    <a:pt x="1357733" y="0"/>
                  </a:lnTo>
                  <a:lnTo>
                    <a:pt x="1405260" y="857"/>
                  </a:lnTo>
                  <a:lnTo>
                    <a:pt x="1406246" y="857"/>
                  </a:lnTo>
                  <a:lnTo>
                    <a:pt x="1453412" y="3409"/>
                  </a:lnTo>
                  <a:lnTo>
                    <a:pt x="1454255" y="3409"/>
                  </a:lnTo>
                  <a:lnTo>
                    <a:pt x="1504029" y="7900"/>
                  </a:lnTo>
                  <a:lnTo>
                    <a:pt x="1552229" y="13997"/>
                  </a:lnTo>
                  <a:lnTo>
                    <a:pt x="1600074" y="21796"/>
                  </a:lnTo>
                  <a:lnTo>
                    <a:pt x="1647523" y="31281"/>
                  </a:lnTo>
                  <a:lnTo>
                    <a:pt x="1694532" y="42432"/>
                  </a:lnTo>
                  <a:lnTo>
                    <a:pt x="1741059" y="55232"/>
                  </a:lnTo>
                  <a:lnTo>
                    <a:pt x="1787060" y="69664"/>
                  </a:lnTo>
                  <a:lnTo>
                    <a:pt x="1832493" y="85710"/>
                  </a:lnTo>
                  <a:lnTo>
                    <a:pt x="1877316" y="103351"/>
                  </a:lnTo>
                  <a:lnTo>
                    <a:pt x="1921484" y="122571"/>
                  </a:lnTo>
                  <a:lnTo>
                    <a:pt x="1964956" y="143351"/>
                  </a:lnTo>
                  <a:lnTo>
                    <a:pt x="2007689" y="165674"/>
                  </a:lnTo>
                  <a:lnTo>
                    <a:pt x="2049639" y="189522"/>
                  </a:lnTo>
                  <a:lnTo>
                    <a:pt x="2090765" y="214878"/>
                  </a:lnTo>
                  <a:lnTo>
                    <a:pt x="2131022" y="241723"/>
                  </a:lnTo>
                  <a:lnTo>
                    <a:pt x="2170370" y="270040"/>
                  </a:lnTo>
                  <a:lnTo>
                    <a:pt x="2208763" y="299811"/>
                  </a:lnTo>
                  <a:lnTo>
                    <a:pt x="2246161" y="331018"/>
                  </a:lnTo>
                  <a:lnTo>
                    <a:pt x="2282519" y="363644"/>
                  </a:lnTo>
                  <a:lnTo>
                    <a:pt x="2317796" y="397671"/>
                  </a:lnTo>
                  <a:lnTo>
                    <a:pt x="2351823" y="432948"/>
                  </a:lnTo>
                  <a:lnTo>
                    <a:pt x="2384449" y="469306"/>
                  </a:lnTo>
                  <a:lnTo>
                    <a:pt x="2415656" y="506704"/>
                  </a:lnTo>
                  <a:lnTo>
                    <a:pt x="2445427" y="545098"/>
                  </a:lnTo>
                  <a:lnTo>
                    <a:pt x="2473744" y="584445"/>
                  </a:lnTo>
                  <a:lnTo>
                    <a:pt x="2500589" y="624702"/>
                  </a:lnTo>
                  <a:lnTo>
                    <a:pt x="2525945" y="665828"/>
                  </a:lnTo>
                  <a:lnTo>
                    <a:pt x="2549793" y="707778"/>
                  </a:lnTo>
                  <a:lnTo>
                    <a:pt x="2572116" y="750511"/>
                  </a:lnTo>
                  <a:lnTo>
                    <a:pt x="2592896" y="793983"/>
                  </a:lnTo>
                  <a:lnTo>
                    <a:pt x="2612116" y="838152"/>
                  </a:lnTo>
                  <a:lnTo>
                    <a:pt x="2629757" y="882974"/>
                  </a:lnTo>
                  <a:lnTo>
                    <a:pt x="2645803" y="928407"/>
                  </a:lnTo>
                  <a:lnTo>
                    <a:pt x="2660235" y="974408"/>
                  </a:lnTo>
                  <a:lnTo>
                    <a:pt x="2673035" y="1020935"/>
                  </a:lnTo>
                  <a:lnTo>
                    <a:pt x="2684186" y="1067944"/>
                  </a:lnTo>
                  <a:lnTo>
                    <a:pt x="2693670" y="1115393"/>
                  </a:lnTo>
                  <a:lnTo>
                    <a:pt x="2701470" y="1163239"/>
                  </a:lnTo>
                  <a:lnTo>
                    <a:pt x="2707567" y="1211438"/>
                  </a:lnTo>
                  <a:lnTo>
                    <a:pt x="2711944" y="1259949"/>
                  </a:lnTo>
                  <a:lnTo>
                    <a:pt x="2714583" y="1308729"/>
                  </a:lnTo>
                  <a:lnTo>
                    <a:pt x="2715467" y="1357734"/>
                  </a:lnTo>
                  <a:lnTo>
                    <a:pt x="2714610" y="1406431"/>
                  </a:lnTo>
                  <a:lnTo>
                    <a:pt x="2712058" y="1454698"/>
                  </a:lnTo>
                  <a:lnTo>
                    <a:pt x="2707840" y="1502504"/>
                  </a:lnTo>
                  <a:lnTo>
                    <a:pt x="2701984" y="1549821"/>
                  </a:lnTo>
                  <a:lnTo>
                    <a:pt x="2694520" y="1596621"/>
                  </a:lnTo>
                  <a:lnTo>
                    <a:pt x="2685475" y="1642875"/>
                  </a:lnTo>
                  <a:lnTo>
                    <a:pt x="2674879" y="1688554"/>
                  </a:lnTo>
                  <a:lnTo>
                    <a:pt x="2662761" y="1733629"/>
                  </a:lnTo>
                  <a:lnTo>
                    <a:pt x="2649148" y="1778072"/>
                  </a:lnTo>
                  <a:lnTo>
                    <a:pt x="2634071" y="1821854"/>
                  </a:lnTo>
                  <a:lnTo>
                    <a:pt x="2617556" y="1864947"/>
                  </a:lnTo>
                  <a:lnTo>
                    <a:pt x="2599635" y="1907320"/>
                  </a:lnTo>
                  <a:lnTo>
                    <a:pt x="2580334" y="1948947"/>
                  </a:lnTo>
                  <a:lnTo>
                    <a:pt x="2559683" y="1989797"/>
                  </a:lnTo>
                  <a:lnTo>
                    <a:pt x="2537710" y="2029843"/>
                  </a:lnTo>
                  <a:lnTo>
                    <a:pt x="2514444" y="2069056"/>
                  </a:lnTo>
                  <a:lnTo>
                    <a:pt x="2489914" y="2107406"/>
                  </a:lnTo>
                  <a:lnTo>
                    <a:pt x="2464149" y="2144866"/>
                  </a:lnTo>
                  <a:lnTo>
                    <a:pt x="2437177" y="2181406"/>
                  </a:lnTo>
                  <a:lnTo>
                    <a:pt x="2409027" y="2216998"/>
                  </a:lnTo>
                  <a:lnTo>
                    <a:pt x="2379728" y="2251612"/>
                  </a:lnTo>
                  <a:lnTo>
                    <a:pt x="2349308" y="2285222"/>
                  </a:lnTo>
                  <a:lnTo>
                    <a:pt x="2317796" y="2317796"/>
                  </a:lnTo>
                  <a:lnTo>
                    <a:pt x="2285221" y="2349308"/>
                  </a:lnTo>
                  <a:lnTo>
                    <a:pt x="2251612" y="2379728"/>
                  </a:lnTo>
                  <a:lnTo>
                    <a:pt x="2216997" y="2409027"/>
                  </a:lnTo>
                  <a:lnTo>
                    <a:pt x="2181405" y="2437177"/>
                  </a:lnTo>
                  <a:lnTo>
                    <a:pt x="2144865" y="2464149"/>
                  </a:lnTo>
                  <a:lnTo>
                    <a:pt x="2107406" y="2489914"/>
                  </a:lnTo>
                  <a:lnTo>
                    <a:pt x="2069055" y="2514444"/>
                  </a:lnTo>
                  <a:lnTo>
                    <a:pt x="2029843" y="2537710"/>
                  </a:lnTo>
                  <a:lnTo>
                    <a:pt x="1989797" y="2559683"/>
                  </a:lnTo>
                  <a:lnTo>
                    <a:pt x="1948946" y="2580334"/>
                  </a:lnTo>
                  <a:lnTo>
                    <a:pt x="1907320" y="2599635"/>
                  </a:lnTo>
                  <a:lnTo>
                    <a:pt x="1864946" y="2617557"/>
                  </a:lnTo>
                  <a:lnTo>
                    <a:pt x="1821854" y="2634071"/>
                  </a:lnTo>
                  <a:lnTo>
                    <a:pt x="1778072" y="2649148"/>
                  </a:lnTo>
                  <a:lnTo>
                    <a:pt x="1733629" y="2662761"/>
                  </a:lnTo>
                  <a:lnTo>
                    <a:pt x="1688554" y="2674879"/>
                  </a:lnTo>
                  <a:lnTo>
                    <a:pt x="1642875" y="2685475"/>
                  </a:lnTo>
                  <a:lnTo>
                    <a:pt x="1596621" y="2694520"/>
                  </a:lnTo>
                  <a:lnTo>
                    <a:pt x="1549821" y="2701984"/>
                  </a:lnTo>
                  <a:lnTo>
                    <a:pt x="1502503" y="2707840"/>
                  </a:lnTo>
                  <a:lnTo>
                    <a:pt x="1454697" y="2712058"/>
                  </a:lnTo>
                  <a:lnTo>
                    <a:pt x="1406431" y="2714610"/>
                  </a:lnTo>
                  <a:lnTo>
                    <a:pt x="1357733" y="2715467"/>
                  </a:lnTo>
                  <a:close/>
                </a:path>
              </a:pathLst>
            </a:custGeom>
            <a:solidFill>
              <a:srgbClr val="E491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49460" y="8143195"/>
              <a:ext cx="1370330" cy="1580515"/>
            </a:xfrm>
            <a:custGeom>
              <a:avLst/>
              <a:gdLst/>
              <a:ahLst/>
              <a:cxnLst/>
              <a:rect l="l" t="t" r="r" b="b"/>
              <a:pathLst>
                <a:path w="1370329" h="1580515">
                  <a:moveTo>
                    <a:pt x="942822" y="815073"/>
                  </a:moveTo>
                  <a:lnTo>
                    <a:pt x="937691" y="789216"/>
                  </a:lnTo>
                  <a:lnTo>
                    <a:pt x="923607" y="768235"/>
                  </a:lnTo>
                  <a:lnTo>
                    <a:pt x="902614" y="754176"/>
                  </a:lnTo>
                  <a:lnTo>
                    <a:pt x="902258" y="754113"/>
                  </a:lnTo>
                  <a:lnTo>
                    <a:pt x="901204" y="675678"/>
                  </a:lnTo>
                  <a:lnTo>
                    <a:pt x="895489" y="625957"/>
                  </a:lnTo>
                  <a:lnTo>
                    <a:pt x="879208" y="580364"/>
                  </a:lnTo>
                  <a:lnTo>
                    <a:pt x="858266" y="547395"/>
                  </a:lnTo>
                  <a:lnTo>
                    <a:pt x="858266" y="833501"/>
                  </a:lnTo>
                  <a:lnTo>
                    <a:pt x="858266" y="1037755"/>
                  </a:lnTo>
                  <a:lnTo>
                    <a:pt x="510806" y="1037755"/>
                  </a:lnTo>
                  <a:lnTo>
                    <a:pt x="510806" y="833501"/>
                  </a:lnTo>
                  <a:lnTo>
                    <a:pt x="858266" y="833501"/>
                  </a:lnTo>
                  <a:lnTo>
                    <a:pt x="858266" y="547395"/>
                  </a:lnTo>
                  <a:lnTo>
                    <a:pt x="853668" y="540156"/>
                  </a:lnTo>
                  <a:lnTo>
                    <a:pt x="820127" y="506653"/>
                  </a:lnTo>
                  <a:lnTo>
                    <a:pt x="817664" y="505091"/>
                  </a:lnTo>
                  <a:lnTo>
                    <a:pt x="817664" y="749046"/>
                  </a:lnTo>
                  <a:lnTo>
                    <a:pt x="550849" y="749046"/>
                  </a:lnTo>
                  <a:lnTo>
                    <a:pt x="550849" y="675678"/>
                  </a:lnTo>
                  <a:lnTo>
                    <a:pt x="557682" y="634225"/>
                  </a:lnTo>
                  <a:lnTo>
                    <a:pt x="576668" y="598004"/>
                  </a:lnTo>
                  <a:lnTo>
                    <a:pt x="605624" y="569302"/>
                  </a:lnTo>
                  <a:lnTo>
                    <a:pt x="642315" y="550405"/>
                  </a:lnTo>
                  <a:lnTo>
                    <a:pt x="684542" y="543598"/>
                  </a:lnTo>
                  <a:lnTo>
                    <a:pt x="726605" y="550418"/>
                  </a:lnTo>
                  <a:lnTo>
                    <a:pt x="762914" y="569404"/>
                  </a:lnTo>
                  <a:lnTo>
                    <a:pt x="791413" y="598335"/>
                  </a:lnTo>
                  <a:lnTo>
                    <a:pt x="810018" y="635012"/>
                  </a:lnTo>
                  <a:lnTo>
                    <a:pt x="816686" y="677202"/>
                  </a:lnTo>
                  <a:lnTo>
                    <a:pt x="817664" y="749046"/>
                  </a:lnTo>
                  <a:lnTo>
                    <a:pt x="817664" y="505091"/>
                  </a:lnTo>
                  <a:lnTo>
                    <a:pt x="779907" y="481114"/>
                  </a:lnTo>
                  <a:lnTo>
                    <a:pt x="734275" y="464845"/>
                  </a:lnTo>
                  <a:lnTo>
                    <a:pt x="684542" y="459143"/>
                  </a:lnTo>
                  <a:lnTo>
                    <a:pt x="634707" y="464858"/>
                  </a:lnTo>
                  <a:lnTo>
                    <a:pt x="588860" y="481152"/>
                  </a:lnTo>
                  <a:lnTo>
                    <a:pt x="548347" y="506768"/>
                  </a:lnTo>
                  <a:lnTo>
                    <a:pt x="514477" y="540448"/>
                  </a:lnTo>
                  <a:lnTo>
                    <a:pt x="488632" y="580923"/>
                  </a:lnTo>
                  <a:lnTo>
                    <a:pt x="472135" y="626922"/>
                  </a:lnTo>
                  <a:lnTo>
                    <a:pt x="466344" y="677202"/>
                  </a:lnTo>
                  <a:lnTo>
                    <a:pt x="467398" y="754126"/>
                  </a:lnTo>
                  <a:lnTo>
                    <a:pt x="467106" y="754176"/>
                  </a:lnTo>
                  <a:lnTo>
                    <a:pt x="446036" y="768235"/>
                  </a:lnTo>
                  <a:lnTo>
                    <a:pt x="431609" y="789216"/>
                  </a:lnTo>
                  <a:lnTo>
                    <a:pt x="426250" y="815073"/>
                  </a:lnTo>
                  <a:lnTo>
                    <a:pt x="426250" y="1056182"/>
                  </a:lnTo>
                  <a:lnTo>
                    <a:pt x="431609" y="1081405"/>
                  </a:lnTo>
                  <a:lnTo>
                    <a:pt x="446036" y="1102448"/>
                  </a:lnTo>
                  <a:lnTo>
                    <a:pt x="467106" y="1116863"/>
                  </a:lnTo>
                  <a:lnTo>
                    <a:pt x="492353" y="1122210"/>
                  </a:lnTo>
                  <a:lnTo>
                    <a:pt x="876719" y="1122210"/>
                  </a:lnTo>
                  <a:lnTo>
                    <a:pt x="902614" y="1116863"/>
                  </a:lnTo>
                  <a:lnTo>
                    <a:pt x="923607" y="1102448"/>
                  </a:lnTo>
                  <a:lnTo>
                    <a:pt x="937691" y="1081405"/>
                  </a:lnTo>
                  <a:lnTo>
                    <a:pt x="942822" y="1056182"/>
                  </a:lnTo>
                  <a:lnTo>
                    <a:pt x="942822" y="1037755"/>
                  </a:lnTo>
                  <a:lnTo>
                    <a:pt x="942822" y="833501"/>
                  </a:lnTo>
                  <a:lnTo>
                    <a:pt x="942822" y="815073"/>
                  </a:lnTo>
                  <a:close/>
                </a:path>
                <a:path w="1370329" h="1580515">
                  <a:moveTo>
                    <a:pt x="1369974" y="332371"/>
                  </a:moveTo>
                  <a:lnTo>
                    <a:pt x="1369910" y="326212"/>
                  </a:lnTo>
                  <a:lnTo>
                    <a:pt x="1369834" y="318147"/>
                  </a:lnTo>
                  <a:lnTo>
                    <a:pt x="1369733" y="306425"/>
                  </a:lnTo>
                  <a:lnTo>
                    <a:pt x="1364576" y="281914"/>
                  </a:lnTo>
                  <a:lnTo>
                    <a:pt x="1340700" y="238391"/>
                  </a:lnTo>
                  <a:lnTo>
                    <a:pt x="1300848" y="206235"/>
                  </a:lnTo>
                  <a:lnTo>
                    <a:pt x="1285544" y="200444"/>
                  </a:lnTo>
                  <a:lnTo>
                    <a:pt x="1285544" y="315061"/>
                  </a:lnTo>
                  <a:lnTo>
                    <a:pt x="1285430" y="318147"/>
                  </a:lnTo>
                  <a:lnTo>
                    <a:pt x="1278280" y="388531"/>
                  </a:lnTo>
                  <a:lnTo>
                    <a:pt x="1273467" y="427024"/>
                  </a:lnTo>
                  <a:lnTo>
                    <a:pt x="1267675" y="468858"/>
                  </a:lnTo>
                  <a:lnTo>
                    <a:pt x="1260843" y="513638"/>
                  </a:lnTo>
                  <a:lnTo>
                    <a:pt x="1252905" y="560971"/>
                  </a:lnTo>
                  <a:lnTo>
                    <a:pt x="1243787" y="610476"/>
                  </a:lnTo>
                  <a:lnTo>
                    <a:pt x="1233436" y="661644"/>
                  </a:lnTo>
                  <a:lnTo>
                    <a:pt x="1221727" y="714451"/>
                  </a:lnTo>
                  <a:lnTo>
                    <a:pt x="1208646" y="768121"/>
                  </a:lnTo>
                  <a:lnTo>
                    <a:pt x="1194054" y="822642"/>
                  </a:lnTo>
                  <a:lnTo>
                    <a:pt x="1178102" y="876808"/>
                  </a:lnTo>
                  <a:lnTo>
                    <a:pt x="1160424" y="931278"/>
                  </a:lnTo>
                  <a:lnTo>
                    <a:pt x="1141107" y="985062"/>
                  </a:lnTo>
                  <a:lnTo>
                    <a:pt x="1120076" y="1037907"/>
                  </a:lnTo>
                  <a:lnTo>
                    <a:pt x="1097229" y="1089418"/>
                  </a:lnTo>
                  <a:lnTo>
                    <a:pt x="1072527" y="1139202"/>
                  </a:lnTo>
                  <a:lnTo>
                    <a:pt x="1045933" y="1186789"/>
                  </a:lnTo>
                  <a:lnTo>
                    <a:pt x="1017244" y="1232039"/>
                  </a:lnTo>
                  <a:lnTo>
                    <a:pt x="984643" y="1273619"/>
                  </a:lnTo>
                  <a:lnTo>
                    <a:pt x="946594" y="1312887"/>
                  </a:lnTo>
                  <a:lnTo>
                    <a:pt x="904976" y="1349451"/>
                  </a:lnTo>
                  <a:lnTo>
                    <a:pt x="861644" y="1382941"/>
                  </a:lnTo>
                  <a:lnTo>
                    <a:pt x="818464" y="1412963"/>
                  </a:lnTo>
                  <a:lnTo>
                    <a:pt x="777392" y="1439087"/>
                  </a:lnTo>
                  <a:lnTo>
                    <a:pt x="740041" y="1461096"/>
                  </a:lnTo>
                  <a:lnTo>
                    <a:pt x="684542" y="1490840"/>
                  </a:lnTo>
                  <a:lnTo>
                    <a:pt x="661060" y="1478470"/>
                  </a:lnTo>
                  <a:lnTo>
                    <a:pt x="592861" y="1439087"/>
                  </a:lnTo>
                  <a:lnTo>
                    <a:pt x="551891" y="1412836"/>
                  </a:lnTo>
                  <a:lnTo>
                    <a:pt x="508838" y="1382674"/>
                  </a:lnTo>
                  <a:lnTo>
                    <a:pt x="465582" y="1348994"/>
                  </a:lnTo>
                  <a:lnTo>
                    <a:pt x="424014" y="1312164"/>
                  </a:lnTo>
                  <a:lnTo>
                    <a:pt x="385978" y="1272540"/>
                  </a:lnTo>
                  <a:lnTo>
                    <a:pt x="353377" y="1230490"/>
                  </a:lnTo>
                  <a:lnTo>
                    <a:pt x="324510" y="1185367"/>
                  </a:lnTo>
                  <a:lnTo>
                    <a:pt x="297700" y="1137805"/>
                  </a:lnTo>
                  <a:lnTo>
                    <a:pt x="272859" y="1088186"/>
                  </a:lnTo>
                  <a:lnTo>
                    <a:pt x="249923" y="1036891"/>
                  </a:lnTo>
                  <a:lnTo>
                    <a:pt x="228815" y="984313"/>
                  </a:lnTo>
                  <a:lnTo>
                    <a:pt x="209473" y="930821"/>
                  </a:lnTo>
                  <a:lnTo>
                    <a:pt x="191795" y="876808"/>
                  </a:lnTo>
                  <a:lnTo>
                    <a:pt x="175666" y="822413"/>
                  </a:lnTo>
                  <a:lnTo>
                    <a:pt x="161201" y="768718"/>
                  </a:lnTo>
                  <a:lnTo>
                    <a:pt x="148120" y="715403"/>
                  </a:lnTo>
                  <a:lnTo>
                    <a:pt x="136385" y="662876"/>
                  </a:lnTo>
                  <a:lnTo>
                    <a:pt x="125971" y="611708"/>
                  </a:lnTo>
                  <a:lnTo>
                    <a:pt x="116903" y="562965"/>
                  </a:lnTo>
                  <a:lnTo>
                    <a:pt x="108915" y="515924"/>
                  </a:lnTo>
                  <a:lnTo>
                    <a:pt x="102019" y="471411"/>
                  </a:lnTo>
                  <a:lnTo>
                    <a:pt x="96139" y="429806"/>
                  </a:lnTo>
                  <a:lnTo>
                    <a:pt x="91186" y="391477"/>
                  </a:lnTo>
                  <a:lnTo>
                    <a:pt x="83820" y="326212"/>
                  </a:lnTo>
                  <a:lnTo>
                    <a:pt x="83756" y="318147"/>
                  </a:lnTo>
                  <a:lnTo>
                    <a:pt x="85559" y="310222"/>
                  </a:lnTo>
                  <a:lnTo>
                    <a:pt x="113868" y="281914"/>
                  </a:lnTo>
                  <a:lnTo>
                    <a:pt x="189268" y="272935"/>
                  </a:lnTo>
                  <a:lnTo>
                    <a:pt x="252222" y="262864"/>
                  </a:lnTo>
                  <a:lnTo>
                    <a:pt x="311188" y="250190"/>
                  </a:lnTo>
                  <a:lnTo>
                    <a:pt x="366153" y="235369"/>
                  </a:lnTo>
                  <a:lnTo>
                    <a:pt x="417118" y="218846"/>
                  </a:lnTo>
                  <a:lnTo>
                    <a:pt x="464083" y="201041"/>
                  </a:lnTo>
                  <a:lnTo>
                    <a:pt x="507034" y="182397"/>
                  </a:lnTo>
                  <a:lnTo>
                    <a:pt x="546176" y="163258"/>
                  </a:lnTo>
                  <a:lnTo>
                    <a:pt x="580961" y="144322"/>
                  </a:lnTo>
                  <a:lnTo>
                    <a:pt x="638619" y="108280"/>
                  </a:lnTo>
                  <a:lnTo>
                    <a:pt x="661428" y="92049"/>
                  </a:lnTo>
                  <a:lnTo>
                    <a:pt x="667232" y="88887"/>
                  </a:lnTo>
                  <a:lnTo>
                    <a:pt x="673176" y="86461"/>
                  </a:lnTo>
                  <a:lnTo>
                    <a:pt x="679411" y="84899"/>
                  </a:lnTo>
                  <a:lnTo>
                    <a:pt x="686079" y="84340"/>
                  </a:lnTo>
                  <a:lnTo>
                    <a:pt x="692746" y="84899"/>
                  </a:lnTo>
                  <a:lnTo>
                    <a:pt x="698982" y="86461"/>
                  </a:lnTo>
                  <a:lnTo>
                    <a:pt x="704926" y="88887"/>
                  </a:lnTo>
                  <a:lnTo>
                    <a:pt x="710730" y="92049"/>
                  </a:lnTo>
                  <a:lnTo>
                    <a:pt x="733513" y="108280"/>
                  </a:lnTo>
                  <a:lnTo>
                    <a:pt x="760272" y="125857"/>
                  </a:lnTo>
                  <a:lnTo>
                    <a:pt x="825728" y="163258"/>
                  </a:lnTo>
                  <a:lnTo>
                    <a:pt x="864438" y="182181"/>
                  </a:lnTo>
                  <a:lnTo>
                    <a:pt x="907110" y="200647"/>
                  </a:lnTo>
                  <a:lnTo>
                    <a:pt x="953770" y="218224"/>
                  </a:lnTo>
                  <a:lnTo>
                    <a:pt x="1004404" y="234454"/>
                  </a:lnTo>
                  <a:lnTo>
                    <a:pt x="1059027" y="248894"/>
                  </a:lnTo>
                  <a:lnTo>
                    <a:pt x="1117625" y="261073"/>
                  </a:lnTo>
                  <a:lnTo>
                    <a:pt x="1180198" y="270560"/>
                  </a:lnTo>
                  <a:lnTo>
                    <a:pt x="1246746" y="276910"/>
                  </a:lnTo>
                  <a:lnTo>
                    <a:pt x="1254785" y="278663"/>
                  </a:lnTo>
                  <a:lnTo>
                    <a:pt x="1284097" y="307136"/>
                  </a:lnTo>
                  <a:lnTo>
                    <a:pt x="1285544" y="315061"/>
                  </a:lnTo>
                  <a:lnTo>
                    <a:pt x="1285544" y="200444"/>
                  </a:lnTo>
                  <a:lnTo>
                    <a:pt x="1277670" y="197446"/>
                  </a:lnTo>
                  <a:lnTo>
                    <a:pt x="1252905" y="193725"/>
                  </a:lnTo>
                  <a:lnTo>
                    <a:pt x="1185849" y="186855"/>
                  </a:lnTo>
                  <a:lnTo>
                    <a:pt x="1123289" y="176707"/>
                  </a:lnTo>
                  <a:lnTo>
                    <a:pt x="1065212" y="163779"/>
                  </a:lnTo>
                  <a:lnTo>
                    <a:pt x="1011631" y="148628"/>
                  </a:lnTo>
                  <a:lnTo>
                    <a:pt x="962520" y="131762"/>
                  </a:lnTo>
                  <a:lnTo>
                    <a:pt x="917892" y="113715"/>
                  </a:lnTo>
                  <a:lnTo>
                    <a:pt x="877722" y="95021"/>
                  </a:lnTo>
                  <a:lnTo>
                    <a:pt x="857465" y="84340"/>
                  </a:lnTo>
                  <a:lnTo>
                    <a:pt x="842010" y="76200"/>
                  </a:lnTo>
                  <a:lnTo>
                    <a:pt x="810755" y="57785"/>
                  </a:lnTo>
                  <a:lnTo>
                    <a:pt x="783932" y="40297"/>
                  </a:lnTo>
                  <a:lnTo>
                    <a:pt x="761555" y="24269"/>
                  </a:lnTo>
                  <a:lnTo>
                    <a:pt x="725639" y="6070"/>
                  </a:lnTo>
                  <a:lnTo>
                    <a:pt x="686854" y="0"/>
                  </a:lnTo>
                  <a:lnTo>
                    <a:pt x="648055" y="6070"/>
                  </a:lnTo>
                  <a:lnTo>
                    <a:pt x="612140" y="24269"/>
                  </a:lnTo>
                  <a:lnTo>
                    <a:pt x="589013" y="40297"/>
                  </a:lnTo>
                  <a:lnTo>
                    <a:pt x="561416" y="57912"/>
                  </a:lnTo>
                  <a:lnTo>
                    <a:pt x="493229" y="95491"/>
                  </a:lnTo>
                  <a:lnTo>
                    <a:pt x="452564" y="114388"/>
                  </a:lnTo>
                  <a:lnTo>
                    <a:pt x="407504" y="132638"/>
                  </a:lnTo>
                  <a:lnTo>
                    <a:pt x="358051" y="149707"/>
                  </a:lnTo>
                  <a:lnTo>
                    <a:pt x="304203" y="165036"/>
                  </a:lnTo>
                  <a:lnTo>
                    <a:pt x="245948" y="178104"/>
                  </a:lnTo>
                  <a:lnTo>
                    <a:pt x="183273" y="188366"/>
                  </a:lnTo>
                  <a:lnTo>
                    <a:pt x="116166" y="195262"/>
                  </a:lnTo>
                  <a:lnTo>
                    <a:pt x="91401" y="199885"/>
                  </a:lnTo>
                  <a:lnTo>
                    <a:pt x="47066" y="222986"/>
                  </a:lnTo>
                  <a:lnTo>
                    <a:pt x="14287" y="262229"/>
                  </a:lnTo>
                  <a:lnTo>
                    <a:pt x="0" y="309499"/>
                  </a:lnTo>
                  <a:lnTo>
                    <a:pt x="12" y="310222"/>
                  </a:lnTo>
                  <a:lnTo>
                    <a:pt x="139" y="315061"/>
                  </a:lnTo>
                  <a:lnTo>
                    <a:pt x="215" y="318147"/>
                  </a:lnTo>
                  <a:lnTo>
                    <a:pt x="342" y="323126"/>
                  </a:lnTo>
                  <a:lnTo>
                    <a:pt x="419" y="326212"/>
                  </a:lnTo>
                  <a:lnTo>
                    <a:pt x="647" y="335445"/>
                  </a:lnTo>
                  <a:lnTo>
                    <a:pt x="7670" y="398868"/>
                  </a:lnTo>
                  <a:lnTo>
                    <a:pt x="17995" y="476389"/>
                  </a:lnTo>
                  <a:lnTo>
                    <a:pt x="24574" y="519595"/>
                  </a:lnTo>
                  <a:lnTo>
                    <a:pt x="32169" y="565302"/>
                  </a:lnTo>
                  <a:lnTo>
                    <a:pt x="40868" y="613168"/>
                  </a:lnTo>
                  <a:lnTo>
                    <a:pt x="50774" y="663079"/>
                  </a:lnTo>
                  <a:lnTo>
                    <a:pt x="61899" y="714451"/>
                  </a:lnTo>
                  <a:lnTo>
                    <a:pt x="74193" y="766406"/>
                  </a:lnTo>
                  <a:lnTo>
                    <a:pt x="87947" y="819556"/>
                  </a:lnTo>
                  <a:lnTo>
                    <a:pt x="103124" y="873175"/>
                  </a:lnTo>
                  <a:lnTo>
                    <a:pt x="119773" y="926846"/>
                  </a:lnTo>
                  <a:lnTo>
                    <a:pt x="138087" y="980617"/>
                  </a:lnTo>
                  <a:lnTo>
                    <a:pt x="157899" y="1033449"/>
                  </a:lnTo>
                  <a:lnTo>
                    <a:pt x="179463" y="1085545"/>
                  </a:lnTo>
                  <a:lnTo>
                    <a:pt x="202806" y="1136421"/>
                  </a:lnTo>
                  <a:lnTo>
                    <a:pt x="227965" y="1185722"/>
                  </a:lnTo>
                  <a:lnTo>
                    <a:pt x="255028" y="1233106"/>
                  </a:lnTo>
                  <a:lnTo>
                    <a:pt x="284060" y="1278255"/>
                  </a:lnTo>
                  <a:lnTo>
                    <a:pt x="322961" y="1328420"/>
                  </a:lnTo>
                  <a:lnTo>
                    <a:pt x="367868" y="1375143"/>
                  </a:lnTo>
                  <a:lnTo>
                    <a:pt x="416496" y="1418018"/>
                  </a:lnTo>
                  <a:lnTo>
                    <a:pt x="466534" y="1456651"/>
                  </a:lnTo>
                  <a:lnTo>
                    <a:pt x="515683" y="1490649"/>
                  </a:lnTo>
                  <a:lnTo>
                    <a:pt x="561644" y="1519605"/>
                  </a:lnTo>
                  <a:lnTo>
                    <a:pt x="602119" y="1543126"/>
                  </a:lnTo>
                  <a:lnTo>
                    <a:pt x="657402" y="1572285"/>
                  </a:lnTo>
                  <a:lnTo>
                    <a:pt x="679919" y="1580197"/>
                  </a:lnTo>
                  <a:lnTo>
                    <a:pt x="690702" y="1580197"/>
                  </a:lnTo>
                  <a:lnTo>
                    <a:pt x="735838" y="1560817"/>
                  </a:lnTo>
                  <a:lnTo>
                    <a:pt x="809129" y="1519605"/>
                  </a:lnTo>
                  <a:lnTo>
                    <a:pt x="854938" y="1490840"/>
                  </a:lnTo>
                  <a:lnTo>
                    <a:pt x="904087" y="1456982"/>
                  </a:lnTo>
                  <a:lnTo>
                    <a:pt x="954125" y="1418551"/>
                  </a:lnTo>
                  <a:lnTo>
                    <a:pt x="1002753" y="1375930"/>
                  </a:lnTo>
                  <a:lnTo>
                    <a:pt x="1047661" y="1329537"/>
                  </a:lnTo>
                  <a:lnTo>
                    <a:pt x="1086561" y="1279791"/>
                  </a:lnTo>
                  <a:lnTo>
                    <a:pt x="1115593" y="1234414"/>
                  </a:lnTo>
                  <a:lnTo>
                    <a:pt x="1142657" y="1186789"/>
                  </a:lnTo>
                  <a:lnTo>
                    <a:pt x="1167815" y="1137259"/>
                  </a:lnTo>
                  <a:lnTo>
                    <a:pt x="1191145" y="1086167"/>
                  </a:lnTo>
                  <a:lnTo>
                    <a:pt x="1212723" y="1033830"/>
                  </a:lnTo>
                  <a:lnTo>
                    <a:pt x="1232636" y="980465"/>
                  </a:lnTo>
                  <a:lnTo>
                    <a:pt x="1250823" y="926846"/>
                  </a:lnTo>
                  <a:lnTo>
                    <a:pt x="1267498" y="872871"/>
                  </a:lnTo>
                  <a:lnTo>
                    <a:pt x="1282674" y="819023"/>
                  </a:lnTo>
                  <a:lnTo>
                    <a:pt x="1296428" y="765644"/>
                  </a:lnTo>
                  <a:lnTo>
                    <a:pt x="1308811" y="713066"/>
                  </a:lnTo>
                  <a:lnTo>
                    <a:pt x="1319898" y="661644"/>
                  </a:lnTo>
                  <a:lnTo>
                    <a:pt x="1329753" y="611708"/>
                  </a:lnTo>
                  <a:lnTo>
                    <a:pt x="1338554" y="562965"/>
                  </a:lnTo>
                  <a:lnTo>
                    <a:pt x="1346047" y="517664"/>
                  </a:lnTo>
                  <a:lnTo>
                    <a:pt x="1352626" y="474230"/>
                  </a:lnTo>
                  <a:lnTo>
                    <a:pt x="1358239" y="433641"/>
                  </a:lnTo>
                  <a:lnTo>
                    <a:pt x="1366837" y="362369"/>
                  </a:lnTo>
                  <a:lnTo>
                    <a:pt x="1369974" y="3323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413" y="4298864"/>
            <a:ext cx="2715467" cy="2715467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057175" y="1831370"/>
            <a:ext cx="1172210" cy="1165860"/>
            <a:chOff x="3057175" y="1831370"/>
            <a:chExt cx="1172210" cy="1165860"/>
          </a:xfrm>
        </p:grpSpPr>
        <p:sp>
          <p:nvSpPr>
            <p:cNvPr id="9" name="object 9" descr=""/>
            <p:cNvSpPr/>
            <p:nvPr/>
          </p:nvSpPr>
          <p:spPr>
            <a:xfrm>
              <a:off x="3057169" y="1831371"/>
              <a:ext cx="1172210" cy="1165860"/>
            </a:xfrm>
            <a:custGeom>
              <a:avLst/>
              <a:gdLst/>
              <a:ahLst/>
              <a:cxnLst/>
              <a:rect l="l" t="t" r="r" b="b"/>
              <a:pathLst>
                <a:path w="1172210" h="1165860">
                  <a:moveTo>
                    <a:pt x="670293" y="398945"/>
                  </a:moveTo>
                  <a:lnTo>
                    <a:pt x="640029" y="363728"/>
                  </a:lnTo>
                  <a:lnTo>
                    <a:pt x="455536" y="313029"/>
                  </a:lnTo>
                  <a:lnTo>
                    <a:pt x="440715" y="311200"/>
                  </a:lnTo>
                  <a:lnTo>
                    <a:pt x="426910" y="314566"/>
                  </a:lnTo>
                  <a:lnTo>
                    <a:pt x="415112" y="322541"/>
                  </a:lnTo>
                  <a:lnTo>
                    <a:pt x="406336" y="334543"/>
                  </a:lnTo>
                  <a:lnTo>
                    <a:pt x="324853" y="500456"/>
                  </a:lnTo>
                  <a:lnTo>
                    <a:pt x="168033" y="651014"/>
                  </a:lnTo>
                  <a:lnTo>
                    <a:pt x="158521" y="664451"/>
                  </a:lnTo>
                  <a:lnTo>
                    <a:pt x="155359" y="680199"/>
                  </a:lnTo>
                  <a:lnTo>
                    <a:pt x="158521" y="695947"/>
                  </a:lnTo>
                  <a:lnTo>
                    <a:pt x="189230" y="722350"/>
                  </a:lnTo>
                  <a:lnTo>
                    <a:pt x="197256" y="723214"/>
                  </a:lnTo>
                  <a:lnTo>
                    <a:pt x="205270" y="722376"/>
                  </a:lnTo>
                  <a:lnTo>
                    <a:pt x="213004" y="719950"/>
                  </a:lnTo>
                  <a:lnTo>
                    <a:pt x="220167" y="716089"/>
                  </a:lnTo>
                  <a:lnTo>
                    <a:pt x="226466" y="710933"/>
                  </a:lnTo>
                  <a:lnTo>
                    <a:pt x="387896" y="555764"/>
                  </a:lnTo>
                  <a:lnTo>
                    <a:pt x="392506" y="552691"/>
                  </a:lnTo>
                  <a:lnTo>
                    <a:pt x="394042" y="548081"/>
                  </a:lnTo>
                  <a:lnTo>
                    <a:pt x="397116" y="543471"/>
                  </a:lnTo>
                  <a:lnTo>
                    <a:pt x="466305" y="403669"/>
                  </a:lnTo>
                  <a:lnTo>
                    <a:pt x="616966" y="445147"/>
                  </a:lnTo>
                  <a:lnTo>
                    <a:pt x="633996" y="446201"/>
                  </a:lnTo>
                  <a:lnTo>
                    <a:pt x="649452" y="440931"/>
                  </a:lnTo>
                  <a:lnTo>
                    <a:pt x="661720" y="430466"/>
                  </a:lnTo>
                  <a:lnTo>
                    <a:pt x="669239" y="415963"/>
                  </a:lnTo>
                  <a:lnTo>
                    <a:pt x="670293" y="398945"/>
                  </a:lnTo>
                  <a:close/>
                </a:path>
                <a:path w="1172210" h="1165860">
                  <a:moveTo>
                    <a:pt x="901776" y="79654"/>
                  </a:moveTo>
                  <a:lnTo>
                    <a:pt x="901128" y="63373"/>
                  </a:lnTo>
                  <a:lnTo>
                    <a:pt x="894410" y="48526"/>
                  </a:lnTo>
                  <a:lnTo>
                    <a:pt x="882078" y="37007"/>
                  </a:lnTo>
                  <a:lnTo>
                    <a:pt x="866228" y="31153"/>
                  </a:lnTo>
                  <a:lnTo>
                    <a:pt x="849960" y="31813"/>
                  </a:lnTo>
                  <a:lnTo>
                    <a:pt x="835126" y="38519"/>
                  </a:lnTo>
                  <a:lnTo>
                    <a:pt x="823607" y="50863"/>
                  </a:lnTo>
                  <a:lnTo>
                    <a:pt x="720496" y="221767"/>
                  </a:lnTo>
                  <a:lnTo>
                    <a:pt x="717423" y="226377"/>
                  </a:lnTo>
                  <a:lnTo>
                    <a:pt x="715886" y="231000"/>
                  </a:lnTo>
                  <a:lnTo>
                    <a:pt x="715886" y="237159"/>
                  </a:lnTo>
                  <a:lnTo>
                    <a:pt x="686650" y="429615"/>
                  </a:lnTo>
                  <a:lnTo>
                    <a:pt x="657402" y="620534"/>
                  </a:lnTo>
                  <a:lnTo>
                    <a:pt x="512749" y="665187"/>
                  </a:lnTo>
                  <a:lnTo>
                    <a:pt x="511213" y="666724"/>
                  </a:lnTo>
                  <a:lnTo>
                    <a:pt x="509676" y="666724"/>
                  </a:lnTo>
                  <a:lnTo>
                    <a:pt x="506603" y="668261"/>
                  </a:lnTo>
                  <a:lnTo>
                    <a:pt x="264998" y="780656"/>
                  </a:lnTo>
                  <a:lnTo>
                    <a:pt x="160362" y="966952"/>
                  </a:lnTo>
                  <a:lnTo>
                    <a:pt x="155663" y="983437"/>
                  </a:lnTo>
                  <a:lnTo>
                    <a:pt x="157467" y="999477"/>
                  </a:lnTo>
                  <a:lnTo>
                    <a:pt x="165328" y="1013498"/>
                  </a:lnTo>
                  <a:lnTo>
                    <a:pt x="178828" y="1023924"/>
                  </a:lnTo>
                  <a:lnTo>
                    <a:pt x="184975" y="1026998"/>
                  </a:lnTo>
                  <a:lnTo>
                    <a:pt x="191135" y="1028534"/>
                  </a:lnTo>
                  <a:lnTo>
                    <a:pt x="197294" y="1028534"/>
                  </a:lnTo>
                  <a:lnTo>
                    <a:pt x="235762" y="1005446"/>
                  </a:lnTo>
                  <a:lnTo>
                    <a:pt x="314236" y="851484"/>
                  </a:lnTo>
                  <a:lnTo>
                    <a:pt x="540448" y="745248"/>
                  </a:lnTo>
                  <a:lnTo>
                    <a:pt x="708190" y="692899"/>
                  </a:lnTo>
                  <a:lnTo>
                    <a:pt x="737425" y="659028"/>
                  </a:lnTo>
                  <a:lnTo>
                    <a:pt x="769747" y="441934"/>
                  </a:lnTo>
                  <a:lnTo>
                    <a:pt x="797445" y="257175"/>
                  </a:lnTo>
                  <a:lnTo>
                    <a:pt x="895934" y="95504"/>
                  </a:lnTo>
                  <a:lnTo>
                    <a:pt x="901776" y="79654"/>
                  </a:lnTo>
                  <a:close/>
                </a:path>
                <a:path w="1172210" h="1165860">
                  <a:moveTo>
                    <a:pt x="1047800" y="682180"/>
                  </a:moveTo>
                  <a:lnTo>
                    <a:pt x="1044917" y="666343"/>
                  </a:lnTo>
                  <a:lnTo>
                    <a:pt x="1036269" y="652233"/>
                  </a:lnTo>
                  <a:lnTo>
                    <a:pt x="1022146" y="642734"/>
                  </a:lnTo>
                  <a:lnTo>
                    <a:pt x="1006297" y="639559"/>
                  </a:lnTo>
                  <a:lnTo>
                    <a:pt x="990434" y="642734"/>
                  </a:lnTo>
                  <a:lnTo>
                    <a:pt x="976312" y="652233"/>
                  </a:lnTo>
                  <a:lnTo>
                    <a:pt x="773379" y="853401"/>
                  </a:lnTo>
                  <a:lnTo>
                    <a:pt x="564299" y="928649"/>
                  </a:lnTo>
                  <a:lnTo>
                    <a:pt x="550291" y="937907"/>
                  </a:lnTo>
                  <a:lnTo>
                    <a:pt x="541045" y="950912"/>
                  </a:lnTo>
                  <a:lnTo>
                    <a:pt x="537273" y="966216"/>
                  </a:lnTo>
                  <a:lnTo>
                    <a:pt x="539699" y="982395"/>
                  </a:lnTo>
                  <a:lnTo>
                    <a:pt x="546163" y="993838"/>
                  </a:lnTo>
                  <a:lnTo>
                    <a:pt x="555650" y="1002550"/>
                  </a:lnTo>
                  <a:lnTo>
                    <a:pt x="567156" y="1008087"/>
                  </a:lnTo>
                  <a:lnTo>
                    <a:pt x="579666" y="1010031"/>
                  </a:lnTo>
                  <a:lnTo>
                    <a:pt x="588899" y="1010031"/>
                  </a:lnTo>
                  <a:lnTo>
                    <a:pt x="593509" y="1008494"/>
                  </a:lnTo>
                  <a:lnTo>
                    <a:pt x="810272" y="928649"/>
                  </a:lnTo>
                  <a:lnTo>
                    <a:pt x="816432" y="927112"/>
                  </a:lnTo>
                  <a:lnTo>
                    <a:pt x="821042" y="924039"/>
                  </a:lnTo>
                  <a:lnTo>
                    <a:pt x="825652" y="919429"/>
                  </a:lnTo>
                  <a:lnTo>
                    <a:pt x="1036269" y="712127"/>
                  </a:lnTo>
                  <a:lnTo>
                    <a:pt x="1044917" y="698017"/>
                  </a:lnTo>
                  <a:lnTo>
                    <a:pt x="1047800" y="682180"/>
                  </a:lnTo>
                  <a:close/>
                </a:path>
                <a:path w="1172210" h="1165860">
                  <a:moveTo>
                    <a:pt x="1162697" y="1124902"/>
                  </a:moveTo>
                  <a:lnTo>
                    <a:pt x="1159205" y="1108697"/>
                  </a:lnTo>
                  <a:lnTo>
                    <a:pt x="1149794" y="1095184"/>
                  </a:lnTo>
                  <a:lnTo>
                    <a:pt x="1136053" y="1085938"/>
                  </a:lnTo>
                  <a:lnTo>
                    <a:pt x="1119568" y="1082509"/>
                  </a:lnTo>
                  <a:lnTo>
                    <a:pt x="83273" y="1082509"/>
                  </a:lnTo>
                  <a:lnTo>
                    <a:pt x="83273" y="43129"/>
                  </a:lnTo>
                  <a:lnTo>
                    <a:pt x="80048" y="25996"/>
                  </a:lnTo>
                  <a:lnTo>
                    <a:pt x="71158" y="12319"/>
                  </a:lnTo>
                  <a:lnTo>
                    <a:pt x="57721" y="3276"/>
                  </a:lnTo>
                  <a:lnTo>
                    <a:pt x="40881" y="0"/>
                  </a:lnTo>
                  <a:lnTo>
                    <a:pt x="24904" y="3276"/>
                  </a:lnTo>
                  <a:lnTo>
                    <a:pt x="11925" y="12319"/>
                  </a:lnTo>
                  <a:lnTo>
                    <a:pt x="3187" y="25996"/>
                  </a:lnTo>
                  <a:lnTo>
                    <a:pt x="0" y="43129"/>
                  </a:lnTo>
                  <a:lnTo>
                    <a:pt x="0" y="1124204"/>
                  </a:lnTo>
                  <a:lnTo>
                    <a:pt x="63" y="1124559"/>
                  </a:lnTo>
                  <a:lnTo>
                    <a:pt x="0" y="1124902"/>
                  </a:lnTo>
                  <a:lnTo>
                    <a:pt x="3251" y="1140866"/>
                  </a:lnTo>
                  <a:lnTo>
                    <a:pt x="9956" y="1150696"/>
                  </a:lnTo>
                  <a:lnTo>
                    <a:pt x="11925" y="1153655"/>
                  </a:lnTo>
                  <a:lnTo>
                    <a:pt x="12128" y="1153858"/>
                  </a:lnTo>
                  <a:lnTo>
                    <a:pt x="14871" y="1155674"/>
                  </a:lnTo>
                  <a:lnTo>
                    <a:pt x="24904" y="1162532"/>
                  </a:lnTo>
                  <a:lnTo>
                    <a:pt x="40881" y="1165783"/>
                  </a:lnTo>
                  <a:lnTo>
                    <a:pt x="41224" y="1165720"/>
                  </a:lnTo>
                  <a:lnTo>
                    <a:pt x="41579" y="1165783"/>
                  </a:lnTo>
                  <a:lnTo>
                    <a:pt x="1119568" y="1165783"/>
                  </a:lnTo>
                  <a:lnTo>
                    <a:pt x="1136053" y="1162583"/>
                  </a:lnTo>
                  <a:lnTo>
                    <a:pt x="1149794" y="1153858"/>
                  </a:lnTo>
                  <a:lnTo>
                    <a:pt x="1159205" y="1140866"/>
                  </a:lnTo>
                  <a:lnTo>
                    <a:pt x="1162697" y="1124902"/>
                  </a:lnTo>
                  <a:close/>
                </a:path>
                <a:path w="1172210" h="1165860">
                  <a:moveTo>
                    <a:pt x="1171651" y="300951"/>
                  </a:moveTo>
                  <a:lnTo>
                    <a:pt x="1165796" y="285165"/>
                  </a:lnTo>
                  <a:lnTo>
                    <a:pt x="1153414" y="273126"/>
                  </a:lnTo>
                  <a:lnTo>
                    <a:pt x="1138148" y="266966"/>
                  </a:lnTo>
                  <a:lnTo>
                    <a:pt x="1121740" y="266852"/>
                  </a:lnTo>
                  <a:lnTo>
                    <a:pt x="1105903" y="272910"/>
                  </a:lnTo>
                  <a:lnTo>
                    <a:pt x="875499" y="427685"/>
                  </a:lnTo>
                  <a:lnTo>
                    <a:pt x="832497" y="415429"/>
                  </a:lnTo>
                  <a:lnTo>
                    <a:pt x="789292" y="429437"/>
                  </a:lnTo>
                  <a:lnTo>
                    <a:pt x="780529" y="461518"/>
                  </a:lnTo>
                  <a:lnTo>
                    <a:pt x="785456" y="476923"/>
                  </a:lnTo>
                  <a:lnTo>
                    <a:pt x="795845" y="489153"/>
                  </a:lnTo>
                  <a:lnTo>
                    <a:pt x="810983" y="496646"/>
                  </a:lnTo>
                  <a:lnTo>
                    <a:pt x="872426" y="513511"/>
                  </a:lnTo>
                  <a:lnTo>
                    <a:pt x="875499" y="513511"/>
                  </a:lnTo>
                  <a:lnTo>
                    <a:pt x="878573" y="515048"/>
                  </a:lnTo>
                  <a:lnTo>
                    <a:pt x="883183" y="515048"/>
                  </a:lnTo>
                  <a:lnTo>
                    <a:pt x="890854" y="515048"/>
                  </a:lnTo>
                  <a:lnTo>
                    <a:pt x="898537" y="511975"/>
                  </a:lnTo>
                  <a:lnTo>
                    <a:pt x="906221" y="507377"/>
                  </a:lnTo>
                  <a:lnTo>
                    <a:pt x="1153515" y="343395"/>
                  </a:lnTo>
                  <a:lnTo>
                    <a:pt x="1164932" y="331927"/>
                  </a:lnTo>
                  <a:lnTo>
                    <a:pt x="1171181" y="317157"/>
                  </a:lnTo>
                  <a:lnTo>
                    <a:pt x="1171651" y="30095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7763" y="2064053"/>
              <a:ext cx="236874" cy="270018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307330" y="3021251"/>
            <a:ext cx="4025265" cy="274129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dirty="0" sz="5900" spc="270">
                <a:latin typeface="Tahoma"/>
                <a:cs typeface="Tahoma"/>
              </a:rPr>
              <a:t>Some </a:t>
            </a:r>
            <a:r>
              <a:rPr dirty="0" sz="5900" spc="195">
                <a:latin typeface="Tahoma"/>
                <a:cs typeface="Tahoma"/>
              </a:rPr>
              <a:t>important </a:t>
            </a:r>
            <a:r>
              <a:rPr dirty="0" sz="5900" spc="-10">
                <a:latin typeface="Tahoma"/>
                <a:cs typeface="Tahoma"/>
              </a:rPr>
              <a:t>KPI’s</a:t>
            </a:r>
            <a:endParaRPr sz="59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37834" y="1800477"/>
            <a:ext cx="2728595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925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0" b="1">
                <a:solidFill>
                  <a:srgbClr val="FFFFFF"/>
                </a:solidFill>
                <a:latin typeface="Tahoma"/>
                <a:cs typeface="Tahoma"/>
              </a:rPr>
              <a:t>Clients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ts val="5905"/>
              </a:lnSpc>
            </a:pPr>
            <a:r>
              <a:rPr dirty="0" sz="4950" spc="-375" b="1">
                <a:solidFill>
                  <a:srgbClr val="FFFFFF"/>
                </a:solidFill>
                <a:latin typeface="Tahoma"/>
                <a:cs typeface="Tahoma"/>
              </a:rPr>
              <a:t>188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97444" y="4819457"/>
            <a:ext cx="4074795" cy="1777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50" b="1">
                <a:solidFill>
                  <a:srgbClr val="FFFFFF"/>
                </a:solidFill>
                <a:latin typeface="Tahoma"/>
                <a:cs typeface="Tahoma"/>
              </a:rPr>
              <a:t>Engagement </a:t>
            </a:r>
            <a:r>
              <a:rPr dirty="0" sz="3300" spc="140" b="1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ts val="5875"/>
              </a:lnSpc>
            </a:pPr>
            <a:r>
              <a:rPr dirty="0" sz="4950" spc="-60" b="1">
                <a:solidFill>
                  <a:srgbClr val="FFFFFF"/>
                </a:solidFill>
                <a:latin typeface="Tahoma"/>
                <a:cs typeface="Tahoma"/>
              </a:rPr>
              <a:t>$18.26K</a:t>
            </a:r>
            <a:endParaRPr sz="49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77554" y="8407982"/>
            <a:ext cx="3770629" cy="1274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3925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20" b="1">
                <a:solidFill>
                  <a:srgbClr val="FFFFFF"/>
                </a:solidFill>
                <a:latin typeface="Tahoma"/>
                <a:cs typeface="Tahoma"/>
              </a:rPr>
              <a:t>CC</a:t>
            </a:r>
            <a:r>
              <a:rPr dirty="0" sz="33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40" b="1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ts val="5905"/>
              </a:lnSpc>
            </a:pPr>
            <a:r>
              <a:rPr dirty="0" sz="4950" spc="-465" b="1">
                <a:solidFill>
                  <a:srgbClr val="FFFFFF"/>
                </a:solidFill>
                <a:latin typeface="Tahoma"/>
                <a:cs typeface="Tahoma"/>
              </a:rPr>
              <a:t>$135</a:t>
            </a:r>
            <a:endParaRPr sz="4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005531" y="4170915"/>
            <a:ext cx="3861435" cy="3860800"/>
          </a:xfrm>
          <a:custGeom>
            <a:avLst/>
            <a:gdLst/>
            <a:ahLst/>
            <a:cxnLst/>
            <a:rect l="l" t="t" r="r" b="b"/>
            <a:pathLst>
              <a:path w="3861435" h="3860800">
                <a:moveTo>
                  <a:pt x="2176275" y="12699"/>
                </a:moveTo>
                <a:lnTo>
                  <a:pt x="1692044" y="12699"/>
                </a:lnTo>
                <a:lnTo>
                  <a:pt x="1739118" y="0"/>
                </a:lnTo>
                <a:lnTo>
                  <a:pt x="2127535" y="0"/>
                </a:lnTo>
                <a:lnTo>
                  <a:pt x="2176275" y="12699"/>
                </a:lnTo>
                <a:close/>
              </a:path>
              <a:path w="3861435" h="3860800">
                <a:moveTo>
                  <a:pt x="2308257" y="3822699"/>
                </a:moveTo>
                <a:lnTo>
                  <a:pt x="1552962" y="3822699"/>
                </a:lnTo>
                <a:lnTo>
                  <a:pt x="1242684" y="3733799"/>
                </a:lnTo>
                <a:lnTo>
                  <a:pt x="1200190" y="3708399"/>
                </a:lnTo>
                <a:lnTo>
                  <a:pt x="1158195" y="3695699"/>
                </a:lnTo>
                <a:lnTo>
                  <a:pt x="1116713" y="3670299"/>
                </a:lnTo>
                <a:lnTo>
                  <a:pt x="1075758" y="3657599"/>
                </a:lnTo>
                <a:lnTo>
                  <a:pt x="1035344" y="3632199"/>
                </a:lnTo>
                <a:lnTo>
                  <a:pt x="995485" y="3619499"/>
                </a:lnTo>
                <a:lnTo>
                  <a:pt x="917485" y="3568699"/>
                </a:lnTo>
                <a:lnTo>
                  <a:pt x="879372" y="3543299"/>
                </a:lnTo>
                <a:lnTo>
                  <a:pt x="841869" y="3517899"/>
                </a:lnTo>
                <a:lnTo>
                  <a:pt x="804990" y="3492499"/>
                </a:lnTo>
                <a:lnTo>
                  <a:pt x="768749" y="3467099"/>
                </a:lnTo>
                <a:lnTo>
                  <a:pt x="733158" y="3441699"/>
                </a:lnTo>
                <a:lnTo>
                  <a:pt x="698233" y="3416299"/>
                </a:lnTo>
                <a:lnTo>
                  <a:pt x="663987" y="3378199"/>
                </a:lnTo>
                <a:lnTo>
                  <a:pt x="630434" y="3352799"/>
                </a:lnTo>
                <a:lnTo>
                  <a:pt x="597588" y="3314699"/>
                </a:lnTo>
                <a:lnTo>
                  <a:pt x="565462" y="3289299"/>
                </a:lnTo>
                <a:lnTo>
                  <a:pt x="534070" y="3251199"/>
                </a:lnTo>
                <a:lnTo>
                  <a:pt x="503427" y="3225799"/>
                </a:lnTo>
                <a:lnTo>
                  <a:pt x="473546" y="3187699"/>
                </a:lnTo>
                <a:lnTo>
                  <a:pt x="444440" y="3162299"/>
                </a:lnTo>
                <a:lnTo>
                  <a:pt x="416124" y="3124199"/>
                </a:lnTo>
                <a:lnTo>
                  <a:pt x="388611" y="3086099"/>
                </a:lnTo>
                <a:lnTo>
                  <a:pt x="361916" y="3047999"/>
                </a:lnTo>
                <a:lnTo>
                  <a:pt x="336052" y="3009899"/>
                </a:lnTo>
                <a:lnTo>
                  <a:pt x="311033" y="2971799"/>
                </a:lnTo>
                <a:lnTo>
                  <a:pt x="286872" y="2933699"/>
                </a:lnTo>
                <a:lnTo>
                  <a:pt x="263584" y="2895599"/>
                </a:lnTo>
                <a:lnTo>
                  <a:pt x="241183" y="2857499"/>
                </a:lnTo>
                <a:lnTo>
                  <a:pt x="219682" y="2819399"/>
                </a:lnTo>
                <a:lnTo>
                  <a:pt x="199095" y="2781299"/>
                </a:lnTo>
                <a:lnTo>
                  <a:pt x="179435" y="2743199"/>
                </a:lnTo>
                <a:lnTo>
                  <a:pt x="160718" y="2692399"/>
                </a:lnTo>
                <a:lnTo>
                  <a:pt x="142956" y="2654299"/>
                </a:lnTo>
                <a:lnTo>
                  <a:pt x="126163" y="2616199"/>
                </a:lnTo>
                <a:lnTo>
                  <a:pt x="110354" y="2565399"/>
                </a:lnTo>
                <a:lnTo>
                  <a:pt x="95541" y="2527299"/>
                </a:lnTo>
                <a:lnTo>
                  <a:pt x="81740" y="2476499"/>
                </a:lnTo>
                <a:lnTo>
                  <a:pt x="68963" y="2438399"/>
                </a:lnTo>
                <a:lnTo>
                  <a:pt x="57224" y="2387599"/>
                </a:lnTo>
                <a:lnTo>
                  <a:pt x="46538" y="2349499"/>
                </a:lnTo>
                <a:lnTo>
                  <a:pt x="36918" y="2298699"/>
                </a:lnTo>
                <a:lnTo>
                  <a:pt x="28378" y="2260599"/>
                </a:lnTo>
                <a:lnTo>
                  <a:pt x="20932" y="2209799"/>
                </a:lnTo>
                <a:lnTo>
                  <a:pt x="14594" y="2158999"/>
                </a:lnTo>
                <a:lnTo>
                  <a:pt x="9377" y="2120899"/>
                </a:lnTo>
                <a:lnTo>
                  <a:pt x="5295" y="2070099"/>
                </a:lnTo>
                <a:lnTo>
                  <a:pt x="2362" y="2019299"/>
                </a:lnTo>
                <a:lnTo>
                  <a:pt x="592" y="1968499"/>
                </a:lnTo>
                <a:lnTo>
                  <a:pt x="0" y="1930399"/>
                </a:lnTo>
                <a:lnTo>
                  <a:pt x="592" y="1879599"/>
                </a:lnTo>
                <a:lnTo>
                  <a:pt x="2362" y="1828799"/>
                </a:lnTo>
                <a:lnTo>
                  <a:pt x="5295" y="1777999"/>
                </a:lnTo>
                <a:lnTo>
                  <a:pt x="9377" y="1727199"/>
                </a:lnTo>
                <a:lnTo>
                  <a:pt x="14594" y="1689099"/>
                </a:lnTo>
                <a:lnTo>
                  <a:pt x="20932" y="1638299"/>
                </a:lnTo>
                <a:lnTo>
                  <a:pt x="28378" y="1587499"/>
                </a:lnTo>
                <a:lnTo>
                  <a:pt x="36918" y="1549399"/>
                </a:lnTo>
                <a:lnTo>
                  <a:pt x="46538" y="1498599"/>
                </a:lnTo>
                <a:lnTo>
                  <a:pt x="57224" y="1460499"/>
                </a:lnTo>
                <a:lnTo>
                  <a:pt x="68963" y="1409699"/>
                </a:lnTo>
                <a:lnTo>
                  <a:pt x="81740" y="1371599"/>
                </a:lnTo>
                <a:lnTo>
                  <a:pt x="95541" y="1320799"/>
                </a:lnTo>
                <a:lnTo>
                  <a:pt x="110354" y="1282699"/>
                </a:lnTo>
                <a:lnTo>
                  <a:pt x="126163" y="1231899"/>
                </a:lnTo>
                <a:lnTo>
                  <a:pt x="142956" y="1193799"/>
                </a:lnTo>
                <a:lnTo>
                  <a:pt x="160718" y="1155699"/>
                </a:lnTo>
                <a:lnTo>
                  <a:pt x="179435" y="1104899"/>
                </a:lnTo>
                <a:lnTo>
                  <a:pt x="199095" y="1066799"/>
                </a:lnTo>
                <a:lnTo>
                  <a:pt x="219682" y="1028699"/>
                </a:lnTo>
                <a:lnTo>
                  <a:pt x="241183" y="990599"/>
                </a:lnTo>
                <a:lnTo>
                  <a:pt x="263584" y="952499"/>
                </a:lnTo>
                <a:lnTo>
                  <a:pt x="286872" y="914399"/>
                </a:lnTo>
                <a:lnTo>
                  <a:pt x="311033" y="876299"/>
                </a:lnTo>
                <a:lnTo>
                  <a:pt x="336052" y="838199"/>
                </a:lnTo>
                <a:lnTo>
                  <a:pt x="361916" y="800099"/>
                </a:lnTo>
                <a:lnTo>
                  <a:pt x="388611" y="761999"/>
                </a:lnTo>
                <a:lnTo>
                  <a:pt x="416124" y="723899"/>
                </a:lnTo>
                <a:lnTo>
                  <a:pt x="444440" y="685799"/>
                </a:lnTo>
                <a:lnTo>
                  <a:pt x="473546" y="660399"/>
                </a:lnTo>
                <a:lnTo>
                  <a:pt x="503427" y="622299"/>
                </a:lnTo>
                <a:lnTo>
                  <a:pt x="534070" y="596899"/>
                </a:lnTo>
                <a:lnTo>
                  <a:pt x="565462" y="558799"/>
                </a:lnTo>
                <a:lnTo>
                  <a:pt x="597588" y="533399"/>
                </a:lnTo>
                <a:lnTo>
                  <a:pt x="630434" y="495299"/>
                </a:lnTo>
                <a:lnTo>
                  <a:pt x="663987" y="469899"/>
                </a:lnTo>
                <a:lnTo>
                  <a:pt x="698233" y="431799"/>
                </a:lnTo>
                <a:lnTo>
                  <a:pt x="733158" y="406399"/>
                </a:lnTo>
                <a:lnTo>
                  <a:pt x="768749" y="380999"/>
                </a:lnTo>
                <a:lnTo>
                  <a:pt x="804990" y="355599"/>
                </a:lnTo>
                <a:lnTo>
                  <a:pt x="841869" y="330199"/>
                </a:lnTo>
                <a:lnTo>
                  <a:pt x="879372" y="304799"/>
                </a:lnTo>
                <a:lnTo>
                  <a:pt x="917485" y="279399"/>
                </a:lnTo>
                <a:lnTo>
                  <a:pt x="995485" y="228599"/>
                </a:lnTo>
                <a:lnTo>
                  <a:pt x="1035344" y="215899"/>
                </a:lnTo>
                <a:lnTo>
                  <a:pt x="1075758" y="190499"/>
                </a:lnTo>
                <a:lnTo>
                  <a:pt x="1116713" y="177799"/>
                </a:lnTo>
                <a:lnTo>
                  <a:pt x="1158195" y="152399"/>
                </a:lnTo>
                <a:lnTo>
                  <a:pt x="1200190" y="139699"/>
                </a:lnTo>
                <a:lnTo>
                  <a:pt x="1242684" y="114299"/>
                </a:lnTo>
                <a:lnTo>
                  <a:pt x="1285663" y="101599"/>
                </a:lnTo>
                <a:lnTo>
                  <a:pt x="1552962" y="25399"/>
                </a:lnTo>
                <a:lnTo>
                  <a:pt x="1598952" y="25399"/>
                </a:lnTo>
                <a:lnTo>
                  <a:pt x="1645318" y="12699"/>
                </a:lnTo>
                <a:lnTo>
                  <a:pt x="2224777" y="12699"/>
                </a:lnTo>
                <a:lnTo>
                  <a:pt x="2320973" y="38099"/>
                </a:lnTo>
                <a:lnTo>
                  <a:pt x="2368624" y="38099"/>
                </a:lnTo>
                <a:lnTo>
                  <a:pt x="2509531" y="76199"/>
                </a:lnTo>
                <a:lnTo>
                  <a:pt x="2555745" y="101599"/>
                </a:lnTo>
                <a:lnTo>
                  <a:pt x="2646909" y="126999"/>
                </a:lnTo>
                <a:lnTo>
                  <a:pt x="2691817" y="152399"/>
                </a:lnTo>
                <a:lnTo>
                  <a:pt x="2736245" y="165099"/>
                </a:lnTo>
                <a:lnTo>
                  <a:pt x="2823577" y="215899"/>
                </a:lnTo>
                <a:lnTo>
                  <a:pt x="2866438" y="241299"/>
                </a:lnTo>
                <a:lnTo>
                  <a:pt x="2908732" y="253999"/>
                </a:lnTo>
                <a:lnTo>
                  <a:pt x="2950439" y="279399"/>
                </a:lnTo>
                <a:lnTo>
                  <a:pt x="2991536" y="317499"/>
                </a:lnTo>
                <a:lnTo>
                  <a:pt x="3032002" y="342899"/>
                </a:lnTo>
                <a:lnTo>
                  <a:pt x="3071815" y="368299"/>
                </a:lnTo>
                <a:lnTo>
                  <a:pt x="3110952" y="393699"/>
                </a:lnTo>
                <a:lnTo>
                  <a:pt x="3149394" y="431799"/>
                </a:lnTo>
                <a:lnTo>
                  <a:pt x="3187116" y="457199"/>
                </a:lnTo>
                <a:lnTo>
                  <a:pt x="3224099" y="495299"/>
                </a:lnTo>
                <a:lnTo>
                  <a:pt x="3260320" y="520699"/>
                </a:lnTo>
                <a:lnTo>
                  <a:pt x="3295757" y="558799"/>
                </a:lnTo>
                <a:lnTo>
                  <a:pt x="3330298" y="596899"/>
                </a:lnTo>
                <a:lnTo>
                  <a:pt x="3363840" y="634999"/>
                </a:lnTo>
                <a:lnTo>
                  <a:pt x="3396373" y="673099"/>
                </a:lnTo>
                <a:lnTo>
                  <a:pt x="3427888" y="711199"/>
                </a:lnTo>
                <a:lnTo>
                  <a:pt x="3458377" y="749299"/>
                </a:lnTo>
                <a:lnTo>
                  <a:pt x="3487830" y="787399"/>
                </a:lnTo>
                <a:lnTo>
                  <a:pt x="3516239" y="825499"/>
                </a:lnTo>
                <a:lnTo>
                  <a:pt x="3543594" y="863599"/>
                </a:lnTo>
                <a:lnTo>
                  <a:pt x="3569886" y="901699"/>
                </a:lnTo>
                <a:lnTo>
                  <a:pt x="3595106" y="939799"/>
                </a:lnTo>
                <a:lnTo>
                  <a:pt x="3619246" y="990599"/>
                </a:lnTo>
                <a:lnTo>
                  <a:pt x="3642296" y="1028699"/>
                </a:lnTo>
                <a:lnTo>
                  <a:pt x="3664248" y="1079499"/>
                </a:lnTo>
                <a:lnTo>
                  <a:pt x="3685091" y="1117599"/>
                </a:lnTo>
                <a:lnTo>
                  <a:pt x="3704818" y="1168399"/>
                </a:lnTo>
                <a:lnTo>
                  <a:pt x="3723420" y="1206499"/>
                </a:lnTo>
                <a:lnTo>
                  <a:pt x="3740886" y="1257299"/>
                </a:lnTo>
                <a:lnTo>
                  <a:pt x="3757209" y="1295399"/>
                </a:lnTo>
                <a:lnTo>
                  <a:pt x="3772379" y="1346199"/>
                </a:lnTo>
                <a:lnTo>
                  <a:pt x="3786387" y="1396999"/>
                </a:lnTo>
                <a:lnTo>
                  <a:pt x="3799224" y="1435099"/>
                </a:lnTo>
                <a:lnTo>
                  <a:pt x="3810881" y="1485899"/>
                </a:lnTo>
                <a:lnTo>
                  <a:pt x="3821350" y="1536699"/>
                </a:lnTo>
                <a:lnTo>
                  <a:pt x="3830621" y="1587499"/>
                </a:lnTo>
                <a:lnTo>
                  <a:pt x="3838685" y="1625599"/>
                </a:lnTo>
                <a:lnTo>
                  <a:pt x="3845533" y="1676399"/>
                </a:lnTo>
                <a:lnTo>
                  <a:pt x="3851156" y="1727199"/>
                </a:lnTo>
                <a:lnTo>
                  <a:pt x="3855545" y="1777999"/>
                </a:lnTo>
                <a:lnTo>
                  <a:pt x="3858691" y="1828799"/>
                </a:lnTo>
                <a:lnTo>
                  <a:pt x="3860586" y="1879599"/>
                </a:lnTo>
                <a:lnTo>
                  <a:pt x="3861219" y="1930399"/>
                </a:lnTo>
                <a:lnTo>
                  <a:pt x="3860626" y="1968499"/>
                </a:lnTo>
                <a:lnTo>
                  <a:pt x="3858857" y="2019299"/>
                </a:lnTo>
                <a:lnTo>
                  <a:pt x="3855924" y="2070099"/>
                </a:lnTo>
                <a:lnTo>
                  <a:pt x="3851842" y="2120899"/>
                </a:lnTo>
                <a:lnTo>
                  <a:pt x="3846625" y="2158999"/>
                </a:lnTo>
                <a:lnTo>
                  <a:pt x="3840286" y="2209799"/>
                </a:lnTo>
                <a:lnTo>
                  <a:pt x="3832840" y="2260599"/>
                </a:lnTo>
                <a:lnTo>
                  <a:pt x="3824300" y="2298699"/>
                </a:lnTo>
                <a:lnTo>
                  <a:pt x="3814680" y="2349499"/>
                </a:lnTo>
                <a:lnTo>
                  <a:pt x="3803994" y="2387599"/>
                </a:lnTo>
                <a:lnTo>
                  <a:pt x="3792256" y="2438399"/>
                </a:lnTo>
                <a:lnTo>
                  <a:pt x="3779479" y="2476499"/>
                </a:lnTo>
                <a:lnTo>
                  <a:pt x="3765678" y="2527299"/>
                </a:lnTo>
                <a:lnTo>
                  <a:pt x="3750865" y="2565399"/>
                </a:lnTo>
                <a:lnTo>
                  <a:pt x="3735056" y="2616199"/>
                </a:lnTo>
                <a:lnTo>
                  <a:pt x="3718263" y="2654299"/>
                </a:lnTo>
                <a:lnTo>
                  <a:pt x="3700501" y="2692399"/>
                </a:lnTo>
                <a:lnTo>
                  <a:pt x="3681784" y="2743199"/>
                </a:lnTo>
                <a:lnTo>
                  <a:pt x="3662124" y="2781299"/>
                </a:lnTo>
                <a:lnTo>
                  <a:pt x="3641537" y="2819399"/>
                </a:lnTo>
                <a:lnTo>
                  <a:pt x="3620036" y="2857499"/>
                </a:lnTo>
                <a:lnTo>
                  <a:pt x="3597634" y="2895599"/>
                </a:lnTo>
                <a:lnTo>
                  <a:pt x="3574347" y="2933699"/>
                </a:lnTo>
                <a:lnTo>
                  <a:pt x="3550186" y="2971799"/>
                </a:lnTo>
                <a:lnTo>
                  <a:pt x="3525167" y="3009899"/>
                </a:lnTo>
                <a:lnTo>
                  <a:pt x="3499303" y="3047999"/>
                </a:lnTo>
                <a:lnTo>
                  <a:pt x="3472607" y="3086099"/>
                </a:lnTo>
                <a:lnTo>
                  <a:pt x="3445095" y="3124199"/>
                </a:lnTo>
                <a:lnTo>
                  <a:pt x="3416779" y="3162299"/>
                </a:lnTo>
                <a:lnTo>
                  <a:pt x="3387673" y="3187699"/>
                </a:lnTo>
                <a:lnTo>
                  <a:pt x="3357792" y="3225799"/>
                </a:lnTo>
                <a:lnTo>
                  <a:pt x="3327148" y="3251199"/>
                </a:lnTo>
                <a:lnTo>
                  <a:pt x="3295757" y="3289299"/>
                </a:lnTo>
                <a:lnTo>
                  <a:pt x="3263631" y="3314699"/>
                </a:lnTo>
                <a:lnTo>
                  <a:pt x="3230784" y="3352799"/>
                </a:lnTo>
                <a:lnTo>
                  <a:pt x="3197231" y="3378199"/>
                </a:lnTo>
                <a:lnTo>
                  <a:pt x="3162985" y="3416299"/>
                </a:lnTo>
                <a:lnTo>
                  <a:pt x="3128060" y="3441699"/>
                </a:lnTo>
                <a:lnTo>
                  <a:pt x="3092470" y="3467099"/>
                </a:lnTo>
                <a:lnTo>
                  <a:pt x="3056229" y="3492499"/>
                </a:lnTo>
                <a:lnTo>
                  <a:pt x="3019349" y="3517899"/>
                </a:lnTo>
                <a:lnTo>
                  <a:pt x="2981847" y="3543299"/>
                </a:lnTo>
                <a:lnTo>
                  <a:pt x="2943734" y="3568699"/>
                </a:lnTo>
                <a:lnTo>
                  <a:pt x="2865734" y="3619499"/>
                </a:lnTo>
                <a:lnTo>
                  <a:pt x="2825875" y="3632199"/>
                </a:lnTo>
                <a:lnTo>
                  <a:pt x="2785461" y="3657599"/>
                </a:lnTo>
                <a:lnTo>
                  <a:pt x="2744506" y="3670299"/>
                </a:lnTo>
                <a:lnTo>
                  <a:pt x="2703024" y="3695699"/>
                </a:lnTo>
                <a:lnTo>
                  <a:pt x="2661029" y="3708399"/>
                </a:lnTo>
                <a:lnTo>
                  <a:pt x="2618535" y="3733799"/>
                </a:lnTo>
                <a:lnTo>
                  <a:pt x="2308257" y="3822699"/>
                </a:lnTo>
                <a:close/>
              </a:path>
              <a:path w="3861435" h="3860800">
                <a:moveTo>
                  <a:pt x="2215901" y="3835399"/>
                </a:moveTo>
                <a:lnTo>
                  <a:pt x="1645318" y="3835399"/>
                </a:lnTo>
                <a:lnTo>
                  <a:pt x="1598952" y="3822699"/>
                </a:lnTo>
                <a:lnTo>
                  <a:pt x="2262266" y="3822699"/>
                </a:lnTo>
                <a:lnTo>
                  <a:pt x="2215901" y="3835399"/>
                </a:lnTo>
                <a:close/>
              </a:path>
              <a:path w="3861435" h="3860800">
                <a:moveTo>
                  <a:pt x="2122100" y="3848099"/>
                </a:moveTo>
                <a:lnTo>
                  <a:pt x="1739118" y="3848099"/>
                </a:lnTo>
                <a:lnTo>
                  <a:pt x="1692044" y="3835399"/>
                </a:lnTo>
                <a:lnTo>
                  <a:pt x="2169174" y="3835399"/>
                </a:lnTo>
                <a:lnTo>
                  <a:pt x="2122100" y="3848099"/>
                </a:lnTo>
                <a:close/>
              </a:path>
              <a:path w="3861435" h="3860800">
                <a:moveTo>
                  <a:pt x="1930609" y="3860799"/>
                </a:moveTo>
                <a:lnTo>
                  <a:pt x="1882285" y="3848099"/>
                </a:lnTo>
                <a:lnTo>
                  <a:pt x="1978934" y="3848099"/>
                </a:lnTo>
                <a:lnTo>
                  <a:pt x="1930609" y="3860799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124054" y="4170915"/>
            <a:ext cx="3861435" cy="3860800"/>
          </a:xfrm>
          <a:custGeom>
            <a:avLst/>
            <a:gdLst/>
            <a:ahLst/>
            <a:cxnLst/>
            <a:rect l="l" t="t" r="r" b="b"/>
            <a:pathLst>
              <a:path w="3861434" h="3860800">
                <a:moveTo>
                  <a:pt x="2176275" y="12699"/>
                </a:moveTo>
                <a:lnTo>
                  <a:pt x="1692044" y="12699"/>
                </a:lnTo>
                <a:lnTo>
                  <a:pt x="1739118" y="0"/>
                </a:lnTo>
                <a:lnTo>
                  <a:pt x="2127534" y="0"/>
                </a:lnTo>
                <a:lnTo>
                  <a:pt x="2176275" y="12699"/>
                </a:lnTo>
                <a:close/>
              </a:path>
              <a:path w="3861434" h="3860800">
                <a:moveTo>
                  <a:pt x="2308256" y="3822699"/>
                </a:moveTo>
                <a:lnTo>
                  <a:pt x="1552961" y="3822699"/>
                </a:lnTo>
                <a:lnTo>
                  <a:pt x="1242683" y="3733799"/>
                </a:lnTo>
                <a:lnTo>
                  <a:pt x="1200189" y="3708399"/>
                </a:lnTo>
                <a:lnTo>
                  <a:pt x="1158194" y="3695699"/>
                </a:lnTo>
                <a:lnTo>
                  <a:pt x="1116713" y="3670299"/>
                </a:lnTo>
                <a:lnTo>
                  <a:pt x="1075758" y="3657599"/>
                </a:lnTo>
                <a:lnTo>
                  <a:pt x="1035344" y="3632199"/>
                </a:lnTo>
                <a:lnTo>
                  <a:pt x="995484" y="3619499"/>
                </a:lnTo>
                <a:lnTo>
                  <a:pt x="917484" y="3568699"/>
                </a:lnTo>
                <a:lnTo>
                  <a:pt x="879372" y="3543299"/>
                </a:lnTo>
                <a:lnTo>
                  <a:pt x="841869" y="3517899"/>
                </a:lnTo>
                <a:lnTo>
                  <a:pt x="804990" y="3492499"/>
                </a:lnTo>
                <a:lnTo>
                  <a:pt x="768748" y="3467099"/>
                </a:lnTo>
                <a:lnTo>
                  <a:pt x="733158" y="3441699"/>
                </a:lnTo>
                <a:lnTo>
                  <a:pt x="698233" y="3416299"/>
                </a:lnTo>
                <a:lnTo>
                  <a:pt x="663987" y="3378199"/>
                </a:lnTo>
                <a:lnTo>
                  <a:pt x="630434" y="3352799"/>
                </a:lnTo>
                <a:lnTo>
                  <a:pt x="597588" y="3314699"/>
                </a:lnTo>
                <a:lnTo>
                  <a:pt x="565462" y="3289299"/>
                </a:lnTo>
                <a:lnTo>
                  <a:pt x="534070" y="3251199"/>
                </a:lnTo>
                <a:lnTo>
                  <a:pt x="503427" y="3225799"/>
                </a:lnTo>
                <a:lnTo>
                  <a:pt x="473545" y="3187699"/>
                </a:lnTo>
                <a:lnTo>
                  <a:pt x="444440" y="3162299"/>
                </a:lnTo>
                <a:lnTo>
                  <a:pt x="416124" y="3124199"/>
                </a:lnTo>
                <a:lnTo>
                  <a:pt x="388611" y="3086099"/>
                </a:lnTo>
                <a:lnTo>
                  <a:pt x="361916" y="3047999"/>
                </a:lnTo>
                <a:lnTo>
                  <a:pt x="336052" y="3009899"/>
                </a:lnTo>
                <a:lnTo>
                  <a:pt x="311033" y="2971799"/>
                </a:lnTo>
                <a:lnTo>
                  <a:pt x="286872" y="2933699"/>
                </a:lnTo>
                <a:lnTo>
                  <a:pt x="263584" y="2895599"/>
                </a:lnTo>
                <a:lnTo>
                  <a:pt x="241183" y="2857499"/>
                </a:lnTo>
                <a:lnTo>
                  <a:pt x="219682" y="2819399"/>
                </a:lnTo>
                <a:lnTo>
                  <a:pt x="199094" y="2781299"/>
                </a:lnTo>
                <a:lnTo>
                  <a:pt x="179435" y="2743199"/>
                </a:lnTo>
                <a:lnTo>
                  <a:pt x="160718" y="2692399"/>
                </a:lnTo>
                <a:lnTo>
                  <a:pt x="142956" y="2654299"/>
                </a:lnTo>
                <a:lnTo>
                  <a:pt x="126163" y="2616199"/>
                </a:lnTo>
                <a:lnTo>
                  <a:pt x="110354" y="2565399"/>
                </a:lnTo>
                <a:lnTo>
                  <a:pt x="95541" y="2527299"/>
                </a:lnTo>
                <a:lnTo>
                  <a:pt x="81740" y="2476499"/>
                </a:lnTo>
                <a:lnTo>
                  <a:pt x="68963" y="2438399"/>
                </a:lnTo>
                <a:lnTo>
                  <a:pt x="57224" y="2387599"/>
                </a:lnTo>
                <a:lnTo>
                  <a:pt x="46538" y="2349499"/>
                </a:lnTo>
                <a:lnTo>
                  <a:pt x="36918" y="2298699"/>
                </a:lnTo>
                <a:lnTo>
                  <a:pt x="28378" y="2260599"/>
                </a:lnTo>
                <a:lnTo>
                  <a:pt x="20932" y="2209799"/>
                </a:lnTo>
                <a:lnTo>
                  <a:pt x="14594" y="2158999"/>
                </a:lnTo>
                <a:lnTo>
                  <a:pt x="9377" y="2120899"/>
                </a:lnTo>
                <a:lnTo>
                  <a:pt x="5295" y="2070099"/>
                </a:lnTo>
                <a:lnTo>
                  <a:pt x="2362" y="2019299"/>
                </a:lnTo>
                <a:lnTo>
                  <a:pt x="592" y="1968499"/>
                </a:lnTo>
                <a:lnTo>
                  <a:pt x="0" y="1930399"/>
                </a:lnTo>
                <a:lnTo>
                  <a:pt x="592" y="1879599"/>
                </a:lnTo>
                <a:lnTo>
                  <a:pt x="2362" y="1828799"/>
                </a:lnTo>
                <a:lnTo>
                  <a:pt x="5295" y="1777999"/>
                </a:lnTo>
                <a:lnTo>
                  <a:pt x="9377" y="1727199"/>
                </a:lnTo>
                <a:lnTo>
                  <a:pt x="14594" y="1689099"/>
                </a:lnTo>
                <a:lnTo>
                  <a:pt x="20932" y="1638299"/>
                </a:lnTo>
                <a:lnTo>
                  <a:pt x="28378" y="1587499"/>
                </a:lnTo>
                <a:lnTo>
                  <a:pt x="36918" y="1549399"/>
                </a:lnTo>
                <a:lnTo>
                  <a:pt x="46538" y="1498599"/>
                </a:lnTo>
                <a:lnTo>
                  <a:pt x="57224" y="1460499"/>
                </a:lnTo>
                <a:lnTo>
                  <a:pt x="68963" y="1409699"/>
                </a:lnTo>
                <a:lnTo>
                  <a:pt x="81740" y="1371599"/>
                </a:lnTo>
                <a:lnTo>
                  <a:pt x="95541" y="1320799"/>
                </a:lnTo>
                <a:lnTo>
                  <a:pt x="110354" y="1282699"/>
                </a:lnTo>
                <a:lnTo>
                  <a:pt x="126163" y="1231899"/>
                </a:lnTo>
                <a:lnTo>
                  <a:pt x="142956" y="1193799"/>
                </a:lnTo>
                <a:lnTo>
                  <a:pt x="160718" y="1155699"/>
                </a:lnTo>
                <a:lnTo>
                  <a:pt x="179435" y="1104899"/>
                </a:lnTo>
                <a:lnTo>
                  <a:pt x="199094" y="1066799"/>
                </a:lnTo>
                <a:lnTo>
                  <a:pt x="219682" y="1028699"/>
                </a:lnTo>
                <a:lnTo>
                  <a:pt x="241183" y="990599"/>
                </a:lnTo>
                <a:lnTo>
                  <a:pt x="263584" y="952499"/>
                </a:lnTo>
                <a:lnTo>
                  <a:pt x="286872" y="914399"/>
                </a:lnTo>
                <a:lnTo>
                  <a:pt x="311033" y="876299"/>
                </a:lnTo>
                <a:lnTo>
                  <a:pt x="336052" y="838199"/>
                </a:lnTo>
                <a:lnTo>
                  <a:pt x="361916" y="800099"/>
                </a:lnTo>
                <a:lnTo>
                  <a:pt x="388611" y="761999"/>
                </a:lnTo>
                <a:lnTo>
                  <a:pt x="416124" y="723899"/>
                </a:lnTo>
                <a:lnTo>
                  <a:pt x="444440" y="685799"/>
                </a:lnTo>
                <a:lnTo>
                  <a:pt x="473545" y="660399"/>
                </a:lnTo>
                <a:lnTo>
                  <a:pt x="503427" y="622299"/>
                </a:lnTo>
                <a:lnTo>
                  <a:pt x="534070" y="596899"/>
                </a:lnTo>
                <a:lnTo>
                  <a:pt x="565462" y="558799"/>
                </a:lnTo>
                <a:lnTo>
                  <a:pt x="597588" y="533399"/>
                </a:lnTo>
                <a:lnTo>
                  <a:pt x="630434" y="495299"/>
                </a:lnTo>
                <a:lnTo>
                  <a:pt x="663987" y="469899"/>
                </a:lnTo>
                <a:lnTo>
                  <a:pt x="698233" y="431799"/>
                </a:lnTo>
                <a:lnTo>
                  <a:pt x="733158" y="406399"/>
                </a:lnTo>
                <a:lnTo>
                  <a:pt x="768748" y="380999"/>
                </a:lnTo>
                <a:lnTo>
                  <a:pt x="804990" y="355599"/>
                </a:lnTo>
                <a:lnTo>
                  <a:pt x="841869" y="330199"/>
                </a:lnTo>
                <a:lnTo>
                  <a:pt x="879372" y="304799"/>
                </a:lnTo>
                <a:lnTo>
                  <a:pt x="917484" y="279399"/>
                </a:lnTo>
                <a:lnTo>
                  <a:pt x="995484" y="228599"/>
                </a:lnTo>
                <a:lnTo>
                  <a:pt x="1035344" y="215899"/>
                </a:lnTo>
                <a:lnTo>
                  <a:pt x="1075758" y="190499"/>
                </a:lnTo>
                <a:lnTo>
                  <a:pt x="1116713" y="177799"/>
                </a:lnTo>
                <a:lnTo>
                  <a:pt x="1158194" y="152399"/>
                </a:lnTo>
                <a:lnTo>
                  <a:pt x="1200189" y="139699"/>
                </a:lnTo>
                <a:lnTo>
                  <a:pt x="1242683" y="114299"/>
                </a:lnTo>
                <a:lnTo>
                  <a:pt x="1285663" y="101599"/>
                </a:lnTo>
                <a:lnTo>
                  <a:pt x="1552961" y="25399"/>
                </a:lnTo>
                <a:lnTo>
                  <a:pt x="1598952" y="25399"/>
                </a:lnTo>
                <a:lnTo>
                  <a:pt x="1645317" y="12699"/>
                </a:lnTo>
                <a:lnTo>
                  <a:pt x="2224776" y="12699"/>
                </a:lnTo>
                <a:lnTo>
                  <a:pt x="2320973" y="38099"/>
                </a:lnTo>
                <a:lnTo>
                  <a:pt x="2368624" y="38099"/>
                </a:lnTo>
                <a:lnTo>
                  <a:pt x="2509531" y="76199"/>
                </a:lnTo>
                <a:lnTo>
                  <a:pt x="2555745" y="101599"/>
                </a:lnTo>
                <a:lnTo>
                  <a:pt x="2646909" y="126999"/>
                </a:lnTo>
                <a:lnTo>
                  <a:pt x="2691817" y="152399"/>
                </a:lnTo>
                <a:lnTo>
                  <a:pt x="2736245" y="165099"/>
                </a:lnTo>
                <a:lnTo>
                  <a:pt x="2823577" y="215899"/>
                </a:lnTo>
                <a:lnTo>
                  <a:pt x="2866438" y="241299"/>
                </a:lnTo>
                <a:lnTo>
                  <a:pt x="2908732" y="253999"/>
                </a:lnTo>
                <a:lnTo>
                  <a:pt x="2950439" y="279399"/>
                </a:lnTo>
                <a:lnTo>
                  <a:pt x="2991536" y="317499"/>
                </a:lnTo>
                <a:lnTo>
                  <a:pt x="3032002" y="342899"/>
                </a:lnTo>
                <a:lnTo>
                  <a:pt x="3071814" y="368299"/>
                </a:lnTo>
                <a:lnTo>
                  <a:pt x="3110952" y="393699"/>
                </a:lnTo>
                <a:lnTo>
                  <a:pt x="3149393" y="431799"/>
                </a:lnTo>
                <a:lnTo>
                  <a:pt x="3187116" y="457199"/>
                </a:lnTo>
                <a:lnTo>
                  <a:pt x="3224099" y="495299"/>
                </a:lnTo>
                <a:lnTo>
                  <a:pt x="3260320" y="520699"/>
                </a:lnTo>
                <a:lnTo>
                  <a:pt x="3295757" y="558799"/>
                </a:lnTo>
                <a:lnTo>
                  <a:pt x="3330298" y="596899"/>
                </a:lnTo>
                <a:lnTo>
                  <a:pt x="3363840" y="634999"/>
                </a:lnTo>
                <a:lnTo>
                  <a:pt x="3396373" y="673099"/>
                </a:lnTo>
                <a:lnTo>
                  <a:pt x="3427888" y="711199"/>
                </a:lnTo>
                <a:lnTo>
                  <a:pt x="3458377" y="749299"/>
                </a:lnTo>
                <a:lnTo>
                  <a:pt x="3487830" y="787399"/>
                </a:lnTo>
                <a:lnTo>
                  <a:pt x="3516239" y="825499"/>
                </a:lnTo>
                <a:lnTo>
                  <a:pt x="3543593" y="863599"/>
                </a:lnTo>
                <a:lnTo>
                  <a:pt x="3569886" y="901699"/>
                </a:lnTo>
                <a:lnTo>
                  <a:pt x="3595106" y="939799"/>
                </a:lnTo>
                <a:lnTo>
                  <a:pt x="3619246" y="990599"/>
                </a:lnTo>
                <a:lnTo>
                  <a:pt x="3642296" y="1028699"/>
                </a:lnTo>
                <a:lnTo>
                  <a:pt x="3664248" y="1079499"/>
                </a:lnTo>
                <a:lnTo>
                  <a:pt x="3685091" y="1117599"/>
                </a:lnTo>
                <a:lnTo>
                  <a:pt x="3704818" y="1168399"/>
                </a:lnTo>
                <a:lnTo>
                  <a:pt x="3723419" y="1206499"/>
                </a:lnTo>
                <a:lnTo>
                  <a:pt x="3740886" y="1257299"/>
                </a:lnTo>
                <a:lnTo>
                  <a:pt x="3757208" y="1295399"/>
                </a:lnTo>
                <a:lnTo>
                  <a:pt x="3772378" y="1346199"/>
                </a:lnTo>
                <a:lnTo>
                  <a:pt x="3786386" y="1396999"/>
                </a:lnTo>
                <a:lnTo>
                  <a:pt x="3799224" y="1435099"/>
                </a:lnTo>
                <a:lnTo>
                  <a:pt x="3810881" y="1485899"/>
                </a:lnTo>
                <a:lnTo>
                  <a:pt x="3821350" y="1536699"/>
                </a:lnTo>
                <a:lnTo>
                  <a:pt x="3830620" y="1587499"/>
                </a:lnTo>
                <a:lnTo>
                  <a:pt x="3838684" y="1625599"/>
                </a:lnTo>
                <a:lnTo>
                  <a:pt x="3845532" y="1676399"/>
                </a:lnTo>
                <a:lnTo>
                  <a:pt x="3851155" y="1727199"/>
                </a:lnTo>
                <a:lnTo>
                  <a:pt x="3855545" y="1777999"/>
                </a:lnTo>
                <a:lnTo>
                  <a:pt x="3858691" y="1828799"/>
                </a:lnTo>
                <a:lnTo>
                  <a:pt x="3860585" y="1879599"/>
                </a:lnTo>
                <a:lnTo>
                  <a:pt x="3861219" y="1930399"/>
                </a:lnTo>
                <a:lnTo>
                  <a:pt x="3860626" y="1968499"/>
                </a:lnTo>
                <a:lnTo>
                  <a:pt x="3858856" y="2019299"/>
                </a:lnTo>
                <a:lnTo>
                  <a:pt x="3855923" y="2070099"/>
                </a:lnTo>
                <a:lnTo>
                  <a:pt x="3851842" y="2120899"/>
                </a:lnTo>
                <a:lnTo>
                  <a:pt x="3846625" y="2158999"/>
                </a:lnTo>
                <a:lnTo>
                  <a:pt x="3840286" y="2209799"/>
                </a:lnTo>
                <a:lnTo>
                  <a:pt x="3832840" y="2260599"/>
                </a:lnTo>
                <a:lnTo>
                  <a:pt x="3824300" y="2298699"/>
                </a:lnTo>
                <a:lnTo>
                  <a:pt x="3814680" y="2349499"/>
                </a:lnTo>
                <a:lnTo>
                  <a:pt x="3803994" y="2387599"/>
                </a:lnTo>
                <a:lnTo>
                  <a:pt x="3792256" y="2438399"/>
                </a:lnTo>
                <a:lnTo>
                  <a:pt x="3779479" y="2476499"/>
                </a:lnTo>
                <a:lnTo>
                  <a:pt x="3765677" y="2527299"/>
                </a:lnTo>
                <a:lnTo>
                  <a:pt x="3750865" y="2565399"/>
                </a:lnTo>
                <a:lnTo>
                  <a:pt x="3735055" y="2616199"/>
                </a:lnTo>
                <a:lnTo>
                  <a:pt x="3718263" y="2654299"/>
                </a:lnTo>
                <a:lnTo>
                  <a:pt x="3700501" y="2692399"/>
                </a:lnTo>
                <a:lnTo>
                  <a:pt x="3681783" y="2743199"/>
                </a:lnTo>
                <a:lnTo>
                  <a:pt x="3662124" y="2781299"/>
                </a:lnTo>
                <a:lnTo>
                  <a:pt x="3641537" y="2819399"/>
                </a:lnTo>
                <a:lnTo>
                  <a:pt x="3620035" y="2857499"/>
                </a:lnTo>
                <a:lnTo>
                  <a:pt x="3597634" y="2895599"/>
                </a:lnTo>
                <a:lnTo>
                  <a:pt x="3574346" y="2933699"/>
                </a:lnTo>
                <a:lnTo>
                  <a:pt x="3550186" y="2971799"/>
                </a:lnTo>
                <a:lnTo>
                  <a:pt x="3525166" y="3009899"/>
                </a:lnTo>
                <a:lnTo>
                  <a:pt x="3499302" y="3047999"/>
                </a:lnTo>
                <a:lnTo>
                  <a:pt x="3472607" y="3086099"/>
                </a:lnTo>
                <a:lnTo>
                  <a:pt x="3445094" y="3124199"/>
                </a:lnTo>
                <a:lnTo>
                  <a:pt x="3416778" y="3162299"/>
                </a:lnTo>
                <a:lnTo>
                  <a:pt x="3387673" y="3187699"/>
                </a:lnTo>
                <a:lnTo>
                  <a:pt x="3357791" y="3225799"/>
                </a:lnTo>
                <a:lnTo>
                  <a:pt x="3327148" y="3251199"/>
                </a:lnTo>
                <a:lnTo>
                  <a:pt x="3295756" y="3289299"/>
                </a:lnTo>
                <a:lnTo>
                  <a:pt x="3263630" y="3314699"/>
                </a:lnTo>
                <a:lnTo>
                  <a:pt x="3230784" y="3352799"/>
                </a:lnTo>
                <a:lnTo>
                  <a:pt x="3197231" y="3378199"/>
                </a:lnTo>
                <a:lnTo>
                  <a:pt x="3162985" y="3416299"/>
                </a:lnTo>
                <a:lnTo>
                  <a:pt x="3128060" y="3441699"/>
                </a:lnTo>
                <a:lnTo>
                  <a:pt x="3092470" y="3467099"/>
                </a:lnTo>
                <a:lnTo>
                  <a:pt x="3056228" y="3492499"/>
                </a:lnTo>
                <a:lnTo>
                  <a:pt x="3019349" y="3517899"/>
                </a:lnTo>
                <a:lnTo>
                  <a:pt x="2981846" y="3543299"/>
                </a:lnTo>
                <a:lnTo>
                  <a:pt x="2943733" y="3568699"/>
                </a:lnTo>
                <a:lnTo>
                  <a:pt x="2865733" y="3619499"/>
                </a:lnTo>
                <a:lnTo>
                  <a:pt x="2825874" y="3632199"/>
                </a:lnTo>
                <a:lnTo>
                  <a:pt x="2785460" y="3657599"/>
                </a:lnTo>
                <a:lnTo>
                  <a:pt x="2744505" y="3670299"/>
                </a:lnTo>
                <a:lnTo>
                  <a:pt x="2703023" y="3695699"/>
                </a:lnTo>
                <a:lnTo>
                  <a:pt x="2661028" y="3708399"/>
                </a:lnTo>
                <a:lnTo>
                  <a:pt x="2618534" y="3733799"/>
                </a:lnTo>
                <a:lnTo>
                  <a:pt x="2308256" y="3822699"/>
                </a:lnTo>
                <a:close/>
              </a:path>
              <a:path w="3861434" h="3860800">
                <a:moveTo>
                  <a:pt x="2215900" y="3835399"/>
                </a:moveTo>
                <a:lnTo>
                  <a:pt x="1645317" y="3835399"/>
                </a:lnTo>
                <a:lnTo>
                  <a:pt x="1598952" y="3822699"/>
                </a:lnTo>
                <a:lnTo>
                  <a:pt x="2262266" y="3822699"/>
                </a:lnTo>
                <a:lnTo>
                  <a:pt x="2215900" y="3835399"/>
                </a:lnTo>
                <a:close/>
              </a:path>
              <a:path w="3861434" h="3860800">
                <a:moveTo>
                  <a:pt x="2122100" y="3848099"/>
                </a:moveTo>
                <a:lnTo>
                  <a:pt x="1739118" y="3848099"/>
                </a:lnTo>
                <a:lnTo>
                  <a:pt x="1692044" y="3835399"/>
                </a:lnTo>
                <a:lnTo>
                  <a:pt x="2169173" y="3835399"/>
                </a:lnTo>
                <a:lnTo>
                  <a:pt x="2122100" y="3848099"/>
                </a:lnTo>
                <a:close/>
              </a:path>
              <a:path w="3861434" h="3860800">
                <a:moveTo>
                  <a:pt x="1930609" y="3860799"/>
                </a:moveTo>
                <a:lnTo>
                  <a:pt x="1882284" y="3848099"/>
                </a:lnTo>
                <a:lnTo>
                  <a:pt x="1978933" y="3848099"/>
                </a:lnTo>
                <a:lnTo>
                  <a:pt x="1930609" y="3860799"/>
                </a:lnTo>
                <a:close/>
              </a:path>
            </a:pathLst>
          </a:custGeom>
          <a:solidFill>
            <a:srgbClr val="387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242586" y="4170915"/>
            <a:ext cx="3861435" cy="3860800"/>
          </a:xfrm>
          <a:custGeom>
            <a:avLst/>
            <a:gdLst/>
            <a:ahLst/>
            <a:cxnLst/>
            <a:rect l="l" t="t" r="r" b="b"/>
            <a:pathLst>
              <a:path w="3861434" h="3860800">
                <a:moveTo>
                  <a:pt x="2176276" y="12699"/>
                </a:moveTo>
                <a:lnTo>
                  <a:pt x="1692045" y="12699"/>
                </a:lnTo>
                <a:lnTo>
                  <a:pt x="1739119" y="0"/>
                </a:lnTo>
                <a:lnTo>
                  <a:pt x="2127535" y="0"/>
                </a:lnTo>
                <a:lnTo>
                  <a:pt x="2176276" y="12699"/>
                </a:lnTo>
                <a:close/>
              </a:path>
              <a:path w="3861434" h="3860800">
                <a:moveTo>
                  <a:pt x="2308257" y="3822699"/>
                </a:moveTo>
                <a:lnTo>
                  <a:pt x="1552962" y="3822699"/>
                </a:lnTo>
                <a:lnTo>
                  <a:pt x="1242684" y="3733799"/>
                </a:lnTo>
                <a:lnTo>
                  <a:pt x="1200190" y="3708399"/>
                </a:lnTo>
                <a:lnTo>
                  <a:pt x="1158195" y="3695699"/>
                </a:lnTo>
                <a:lnTo>
                  <a:pt x="1116713" y="3670299"/>
                </a:lnTo>
                <a:lnTo>
                  <a:pt x="1075759" y="3657599"/>
                </a:lnTo>
                <a:lnTo>
                  <a:pt x="1035345" y="3632199"/>
                </a:lnTo>
                <a:lnTo>
                  <a:pt x="995485" y="3619499"/>
                </a:lnTo>
                <a:lnTo>
                  <a:pt x="917485" y="3568699"/>
                </a:lnTo>
                <a:lnTo>
                  <a:pt x="879372" y="3543299"/>
                </a:lnTo>
                <a:lnTo>
                  <a:pt x="841870" y="3517899"/>
                </a:lnTo>
                <a:lnTo>
                  <a:pt x="804991" y="3492499"/>
                </a:lnTo>
                <a:lnTo>
                  <a:pt x="768749" y="3467099"/>
                </a:lnTo>
                <a:lnTo>
                  <a:pt x="733159" y="3441699"/>
                </a:lnTo>
                <a:lnTo>
                  <a:pt x="698234" y="3416299"/>
                </a:lnTo>
                <a:lnTo>
                  <a:pt x="663988" y="3378199"/>
                </a:lnTo>
                <a:lnTo>
                  <a:pt x="630435" y="3352799"/>
                </a:lnTo>
                <a:lnTo>
                  <a:pt x="597588" y="3314699"/>
                </a:lnTo>
                <a:lnTo>
                  <a:pt x="565462" y="3289299"/>
                </a:lnTo>
                <a:lnTo>
                  <a:pt x="534071" y="3251199"/>
                </a:lnTo>
                <a:lnTo>
                  <a:pt x="503427" y="3225799"/>
                </a:lnTo>
                <a:lnTo>
                  <a:pt x="473546" y="3187699"/>
                </a:lnTo>
                <a:lnTo>
                  <a:pt x="444440" y="3162299"/>
                </a:lnTo>
                <a:lnTo>
                  <a:pt x="416124" y="3124199"/>
                </a:lnTo>
                <a:lnTo>
                  <a:pt x="388612" y="3086099"/>
                </a:lnTo>
                <a:lnTo>
                  <a:pt x="361916" y="3047999"/>
                </a:lnTo>
                <a:lnTo>
                  <a:pt x="336052" y="3009899"/>
                </a:lnTo>
                <a:lnTo>
                  <a:pt x="311033" y="2971799"/>
                </a:lnTo>
                <a:lnTo>
                  <a:pt x="286872" y="2933699"/>
                </a:lnTo>
                <a:lnTo>
                  <a:pt x="263585" y="2895599"/>
                </a:lnTo>
                <a:lnTo>
                  <a:pt x="241183" y="2857499"/>
                </a:lnTo>
                <a:lnTo>
                  <a:pt x="219682" y="2819399"/>
                </a:lnTo>
                <a:lnTo>
                  <a:pt x="199095" y="2781299"/>
                </a:lnTo>
                <a:lnTo>
                  <a:pt x="179435" y="2743199"/>
                </a:lnTo>
                <a:lnTo>
                  <a:pt x="160718" y="2692399"/>
                </a:lnTo>
                <a:lnTo>
                  <a:pt x="142956" y="2654299"/>
                </a:lnTo>
                <a:lnTo>
                  <a:pt x="126163" y="2616199"/>
                </a:lnTo>
                <a:lnTo>
                  <a:pt x="110354" y="2565399"/>
                </a:lnTo>
                <a:lnTo>
                  <a:pt x="95541" y="2527299"/>
                </a:lnTo>
                <a:lnTo>
                  <a:pt x="81740" y="2476499"/>
                </a:lnTo>
                <a:lnTo>
                  <a:pt x="68963" y="2438399"/>
                </a:lnTo>
                <a:lnTo>
                  <a:pt x="57224" y="2387599"/>
                </a:lnTo>
                <a:lnTo>
                  <a:pt x="46538" y="2349499"/>
                </a:lnTo>
                <a:lnTo>
                  <a:pt x="36918" y="2298699"/>
                </a:lnTo>
                <a:lnTo>
                  <a:pt x="28378" y="2260599"/>
                </a:lnTo>
                <a:lnTo>
                  <a:pt x="20932" y="2209799"/>
                </a:lnTo>
                <a:lnTo>
                  <a:pt x="14594" y="2158999"/>
                </a:lnTo>
                <a:lnTo>
                  <a:pt x="9377" y="2120899"/>
                </a:lnTo>
                <a:lnTo>
                  <a:pt x="5295" y="2070099"/>
                </a:lnTo>
                <a:lnTo>
                  <a:pt x="2362" y="2019299"/>
                </a:lnTo>
                <a:lnTo>
                  <a:pt x="592" y="1968499"/>
                </a:lnTo>
                <a:lnTo>
                  <a:pt x="0" y="1930399"/>
                </a:lnTo>
                <a:lnTo>
                  <a:pt x="592" y="1879599"/>
                </a:lnTo>
                <a:lnTo>
                  <a:pt x="2362" y="1828799"/>
                </a:lnTo>
                <a:lnTo>
                  <a:pt x="5295" y="1777999"/>
                </a:lnTo>
                <a:lnTo>
                  <a:pt x="9377" y="1727199"/>
                </a:lnTo>
                <a:lnTo>
                  <a:pt x="14594" y="1689099"/>
                </a:lnTo>
                <a:lnTo>
                  <a:pt x="20932" y="1638299"/>
                </a:lnTo>
                <a:lnTo>
                  <a:pt x="28378" y="1587499"/>
                </a:lnTo>
                <a:lnTo>
                  <a:pt x="36918" y="1549399"/>
                </a:lnTo>
                <a:lnTo>
                  <a:pt x="46538" y="1498599"/>
                </a:lnTo>
                <a:lnTo>
                  <a:pt x="57224" y="1460499"/>
                </a:lnTo>
                <a:lnTo>
                  <a:pt x="68963" y="1409699"/>
                </a:lnTo>
                <a:lnTo>
                  <a:pt x="81740" y="1371599"/>
                </a:lnTo>
                <a:lnTo>
                  <a:pt x="95541" y="1320799"/>
                </a:lnTo>
                <a:lnTo>
                  <a:pt x="110354" y="1282699"/>
                </a:lnTo>
                <a:lnTo>
                  <a:pt x="126163" y="1231899"/>
                </a:lnTo>
                <a:lnTo>
                  <a:pt x="142956" y="1193799"/>
                </a:lnTo>
                <a:lnTo>
                  <a:pt x="160718" y="1155699"/>
                </a:lnTo>
                <a:lnTo>
                  <a:pt x="179435" y="1104899"/>
                </a:lnTo>
                <a:lnTo>
                  <a:pt x="199095" y="1066799"/>
                </a:lnTo>
                <a:lnTo>
                  <a:pt x="219682" y="1028699"/>
                </a:lnTo>
                <a:lnTo>
                  <a:pt x="241183" y="990599"/>
                </a:lnTo>
                <a:lnTo>
                  <a:pt x="263585" y="952499"/>
                </a:lnTo>
                <a:lnTo>
                  <a:pt x="286872" y="914399"/>
                </a:lnTo>
                <a:lnTo>
                  <a:pt x="311033" y="876299"/>
                </a:lnTo>
                <a:lnTo>
                  <a:pt x="336052" y="838199"/>
                </a:lnTo>
                <a:lnTo>
                  <a:pt x="361916" y="800099"/>
                </a:lnTo>
                <a:lnTo>
                  <a:pt x="388612" y="761999"/>
                </a:lnTo>
                <a:lnTo>
                  <a:pt x="416124" y="723899"/>
                </a:lnTo>
                <a:lnTo>
                  <a:pt x="444440" y="685799"/>
                </a:lnTo>
                <a:lnTo>
                  <a:pt x="473546" y="660399"/>
                </a:lnTo>
                <a:lnTo>
                  <a:pt x="503427" y="622299"/>
                </a:lnTo>
                <a:lnTo>
                  <a:pt x="534071" y="596899"/>
                </a:lnTo>
                <a:lnTo>
                  <a:pt x="565462" y="558799"/>
                </a:lnTo>
                <a:lnTo>
                  <a:pt x="597588" y="533399"/>
                </a:lnTo>
                <a:lnTo>
                  <a:pt x="630435" y="495299"/>
                </a:lnTo>
                <a:lnTo>
                  <a:pt x="663988" y="469899"/>
                </a:lnTo>
                <a:lnTo>
                  <a:pt x="698234" y="431799"/>
                </a:lnTo>
                <a:lnTo>
                  <a:pt x="733159" y="406399"/>
                </a:lnTo>
                <a:lnTo>
                  <a:pt x="768749" y="380999"/>
                </a:lnTo>
                <a:lnTo>
                  <a:pt x="804991" y="355599"/>
                </a:lnTo>
                <a:lnTo>
                  <a:pt x="841870" y="330199"/>
                </a:lnTo>
                <a:lnTo>
                  <a:pt x="879372" y="304799"/>
                </a:lnTo>
                <a:lnTo>
                  <a:pt x="917485" y="279399"/>
                </a:lnTo>
                <a:lnTo>
                  <a:pt x="995485" y="228599"/>
                </a:lnTo>
                <a:lnTo>
                  <a:pt x="1035345" y="215899"/>
                </a:lnTo>
                <a:lnTo>
                  <a:pt x="1075759" y="190499"/>
                </a:lnTo>
                <a:lnTo>
                  <a:pt x="1116713" y="177799"/>
                </a:lnTo>
                <a:lnTo>
                  <a:pt x="1158195" y="152399"/>
                </a:lnTo>
                <a:lnTo>
                  <a:pt x="1200190" y="139699"/>
                </a:lnTo>
                <a:lnTo>
                  <a:pt x="1242684" y="114299"/>
                </a:lnTo>
                <a:lnTo>
                  <a:pt x="1285664" y="101599"/>
                </a:lnTo>
                <a:lnTo>
                  <a:pt x="1552962" y="25399"/>
                </a:lnTo>
                <a:lnTo>
                  <a:pt x="1598953" y="25399"/>
                </a:lnTo>
                <a:lnTo>
                  <a:pt x="1645318" y="12699"/>
                </a:lnTo>
                <a:lnTo>
                  <a:pt x="2224777" y="12699"/>
                </a:lnTo>
                <a:lnTo>
                  <a:pt x="2320973" y="38099"/>
                </a:lnTo>
                <a:lnTo>
                  <a:pt x="2368624" y="38099"/>
                </a:lnTo>
                <a:lnTo>
                  <a:pt x="2509531" y="76199"/>
                </a:lnTo>
                <a:lnTo>
                  <a:pt x="2555745" y="101599"/>
                </a:lnTo>
                <a:lnTo>
                  <a:pt x="2646909" y="126999"/>
                </a:lnTo>
                <a:lnTo>
                  <a:pt x="2691817" y="152399"/>
                </a:lnTo>
                <a:lnTo>
                  <a:pt x="2736245" y="165099"/>
                </a:lnTo>
                <a:lnTo>
                  <a:pt x="2823577" y="215899"/>
                </a:lnTo>
                <a:lnTo>
                  <a:pt x="2866438" y="241299"/>
                </a:lnTo>
                <a:lnTo>
                  <a:pt x="2908732" y="253999"/>
                </a:lnTo>
                <a:lnTo>
                  <a:pt x="2950439" y="279399"/>
                </a:lnTo>
                <a:lnTo>
                  <a:pt x="2991536" y="317499"/>
                </a:lnTo>
                <a:lnTo>
                  <a:pt x="3032002" y="342899"/>
                </a:lnTo>
                <a:lnTo>
                  <a:pt x="3071814" y="368299"/>
                </a:lnTo>
                <a:lnTo>
                  <a:pt x="3110952" y="393699"/>
                </a:lnTo>
                <a:lnTo>
                  <a:pt x="3149393" y="431799"/>
                </a:lnTo>
                <a:lnTo>
                  <a:pt x="3187116" y="457199"/>
                </a:lnTo>
                <a:lnTo>
                  <a:pt x="3224098" y="495299"/>
                </a:lnTo>
                <a:lnTo>
                  <a:pt x="3260319" y="520699"/>
                </a:lnTo>
                <a:lnTo>
                  <a:pt x="3295756" y="558799"/>
                </a:lnTo>
                <a:lnTo>
                  <a:pt x="3330298" y="596899"/>
                </a:lnTo>
                <a:lnTo>
                  <a:pt x="3363839" y="634999"/>
                </a:lnTo>
                <a:lnTo>
                  <a:pt x="3396372" y="673099"/>
                </a:lnTo>
                <a:lnTo>
                  <a:pt x="3427888" y="711199"/>
                </a:lnTo>
                <a:lnTo>
                  <a:pt x="3458377" y="749299"/>
                </a:lnTo>
                <a:lnTo>
                  <a:pt x="3487830" y="787399"/>
                </a:lnTo>
                <a:lnTo>
                  <a:pt x="3516239" y="825499"/>
                </a:lnTo>
                <a:lnTo>
                  <a:pt x="3543593" y="863599"/>
                </a:lnTo>
                <a:lnTo>
                  <a:pt x="3569886" y="901699"/>
                </a:lnTo>
                <a:lnTo>
                  <a:pt x="3595106" y="939799"/>
                </a:lnTo>
                <a:lnTo>
                  <a:pt x="3619246" y="990599"/>
                </a:lnTo>
                <a:lnTo>
                  <a:pt x="3642296" y="1028699"/>
                </a:lnTo>
                <a:lnTo>
                  <a:pt x="3664248" y="1079499"/>
                </a:lnTo>
                <a:lnTo>
                  <a:pt x="3685092" y="1117599"/>
                </a:lnTo>
                <a:lnTo>
                  <a:pt x="3704819" y="1168399"/>
                </a:lnTo>
                <a:lnTo>
                  <a:pt x="3723420" y="1206499"/>
                </a:lnTo>
                <a:lnTo>
                  <a:pt x="3740886" y="1257299"/>
                </a:lnTo>
                <a:lnTo>
                  <a:pt x="3757209" y="1295399"/>
                </a:lnTo>
                <a:lnTo>
                  <a:pt x="3772379" y="1346199"/>
                </a:lnTo>
                <a:lnTo>
                  <a:pt x="3786387" y="1396999"/>
                </a:lnTo>
                <a:lnTo>
                  <a:pt x="3799225" y="1435099"/>
                </a:lnTo>
                <a:lnTo>
                  <a:pt x="3810882" y="1485899"/>
                </a:lnTo>
                <a:lnTo>
                  <a:pt x="3821351" y="1536699"/>
                </a:lnTo>
                <a:lnTo>
                  <a:pt x="3830621" y="1587499"/>
                </a:lnTo>
                <a:lnTo>
                  <a:pt x="3838685" y="1625599"/>
                </a:lnTo>
                <a:lnTo>
                  <a:pt x="3845533" y="1676399"/>
                </a:lnTo>
                <a:lnTo>
                  <a:pt x="3851157" y="1727199"/>
                </a:lnTo>
                <a:lnTo>
                  <a:pt x="3855546" y="1777999"/>
                </a:lnTo>
                <a:lnTo>
                  <a:pt x="3858692" y="1828799"/>
                </a:lnTo>
                <a:lnTo>
                  <a:pt x="3860587" y="1879599"/>
                </a:lnTo>
                <a:lnTo>
                  <a:pt x="3861220" y="1930399"/>
                </a:lnTo>
                <a:lnTo>
                  <a:pt x="3860627" y="1968499"/>
                </a:lnTo>
                <a:lnTo>
                  <a:pt x="3858857" y="2019299"/>
                </a:lnTo>
                <a:lnTo>
                  <a:pt x="3855925" y="2070099"/>
                </a:lnTo>
                <a:lnTo>
                  <a:pt x="3851843" y="2120899"/>
                </a:lnTo>
                <a:lnTo>
                  <a:pt x="3846626" y="2158999"/>
                </a:lnTo>
                <a:lnTo>
                  <a:pt x="3840287" y="2209799"/>
                </a:lnTo>
                <a:lnTo>
                  <a:pt x="3832841" y="2260599"/>
                </a:lnTo>
                <a:lnTo>
                  <a:pt x="3824301" y="2298699"/>
                </a:lnTo>
                <a:lnTo>
                  <a:pt x="3814681" y="2349499"/>
                </a:lnTo>
                <a:lnTo>
                  <a:pt x="3803995" y="2387599"/>
                </a:lnTo>
                <a:lnTo>
                  <a:pt x="3792257" y="2438399"/>
                </a:lnTo>
                <a:lnTo>
                  <a:pt x="3779480" y="2476499"/>
                </a:lnTo>
                <a:lnTo>
                  <a:pt x="3765678" y="2527299"/>
                </a:lnTo>
                <a:lnTo>
                  <a:pt x="3750866" y="2565399"/>
                </a:lnTo>
                <a:lnTo>
                  <a:pt x="3735056" y="2616199"/>
                </a:lnTo>
                <a:lnTo>
                  <a:pt x="3718264" y="2654299"/>
                </a:lnTo>
                <a:lnTo>
                  <a:pt x="3700502" y="2692399"/>
                </a:lnTo>
                <a:lnTo>
                  <a:pt x="3681784" y="2743199"/>
                </a:lnTo>
                <a:lnTo>
                  <a:pt x="3662125" y="2781299"/>
                </a:lnTo>
                <a:lnTo>
                  <a:pt x="3641538" y="2819399"/>
                </a:lnTo>
                <a:lnTo>
                  <a:pt x="3620037" y="2857499"/>
                </a:lnTo>
                <a:lnTo>
                  <a:pt x="3597635" y="2895599"/>
                </a:lnTo>
                <a:lnTo>
                  <a:pt x="3574347" y="2933699"/>
                </a:lnTo>
                <a:lnTo>
                  <a:pt x="3550187" y="2971799"/>
                </a:lnTo>
                <a:lnTo>
                  <a:pt x="3525167" y="3009899"/>
                </a:lnTo>
                <a:lnTo>
                  <a:pt x="3499303" y="3047999"/>
                </a:lnTo>
                <a:lnTo>
                  <a:pt x="3472608" y="3086099"/>
                </a:lnTo>
                <a:lnTo>
                  <a:pt x="3445095" y="3124199"/>
                </a:lnTo>
                <a:lnTo>
                  <a:pt x="3416779" y="3162299"/>
                </a:lnTo>
                <a:lnTo>
                  <a:pt x="3387674" y="3187699"/>
                </a:lnTo>
                <a:lnTo>
                  <a:pt x="3357792" y="3225799"/>
                </a:lnTo>
                <a:lnTo>
                  <a:pt x="3327149" y="3251199"/>
                </a:lnTo>
                <a:lnTo>
                  <a:pt x="3295757" y="3289299"/>
                </a:lnTo>
                <a:lnTo>
                  <a:pt x="3263631" y="3314699"/>
                </a:lnTo>
                <a:lnTo>
                  <a:pt x="3230785" y="3352799"/>
                </a:lnTo>
                <a:lnTo>
                  <a:pt x="3197232" y="3378199"/>
                </a:lnTo>
                <a:lnTo>
                  <a:pt x="3162986" y="3416299"/>
                </a:lnTo>
                <a:lnTo>
                  <a:pt x="3128061" y="3441699"/>
                </a:lnTo>
                <a:lnTo>
                  <a:pt x="3092471" y="3467099"/>
                </a:lnTo>
                <a:lnTo>
                  <a:pt x="3056229" y="3492499"/>
                </a:lnTo>
                <a:lnTo>
                  <a:pt x="3019350" y="3517899"/>
                </a:lnTo>
                <a:lnTo>
                  <a:pt x="2981847" y="3543299"/>
                </a:lnTo>
                <a:lnTo>
                  <a:pt x="2943734" y="3568699"/>
                </a:lnTo>
                <a:lnTo>
                  <a:pt x="2865735" y="3619499"/>
                </a:lnTo>
                <a:lnTo>
                  <a:pt x="2825875" y="3632199"/>
                </a:lnTo>
                <a:lnTo>
                  <a:pt x="2785461" y="3657599"/>
                </a:lnTo>
                <a:lnTo>
                  <a:pt x="2744506" y="3670299"/>
                </a:lnTo>
                <a:lnTo>
                  <a:pt x="2703024" y="3695699"/>
                </a:lnTo>
                <a:lnTo>
                  <a:pt x="2661030" y="3708399"/>
                </a:lnTo>
                <a:lnTo>
                  <a:pt x="2618535" y="3733799"/>
                </a:lnTo>
                <a:lnTo>
                  <a:pt x="2308257" y="3822699"/>
                </a:lnTo>
                <a:close/>
              </a:path>
              <a:path w="3861434" h="3860800">
                <a:moveTo>
                  <a:pt x="2215901" y="3835399"/>
                </a:moveTo>
                <a:lnTo>
                  <a:pt x="1645318" y="3835399"/>
                </a:lnTo>
                <a:lnTo>
                  <a:pt x="1598953" y="3822699"/>
                </a:lnTo>
                <a:lnTo>
                  <a:pt x="2262267" y="3822699"/>
                </a:lnTo>
                <a:lnTo>
                  <a:pt x="2215901" y="3835399"/>
                </a:lnTo>
                <a:close/>
              </a:path>
              <a:path w="3861434" h="3860800">
                <a:moveTo>
                  <a:pt x="2122101" y="3848099"/>
                </a:moveTo>
                <a:lnTo>
                  <a:pt x="1739119" y="3848099"/>
                </a:lnTo>
                <a:lnTo>
                  <a:pt x="1692045" y="3835399"/>
                </a:lnTo>
                <a:lnTo>
                  <a:pt x="2169174" y="3835399"/>
                </a:lnTo>
                <a:lnTo>
                  <a:pt x="2122101" y="3848099"/>
                </a:lnTo>
                <a:close/>
              </a:path>
              <a:path w="3861434" h="3860800">
                <a:moveTo>
                  <a:pt x="1930610" y="3860799"/>
                </a:moveTo>
                <a:lnTo>
                  <a:pt x="1882285" y="3848099"/>
                </a:lnTo>
                <a:lnTo>
                  <a:pt x="1978934" y="3848099"/>
                </a:lnTo>
                <a:lnTo>
                  <a:pt x="1930610" y="3860799"/>
                </a:lnTo>
                <a:close/>
              </a:path>
            </a:pathLst>
          </a:custGeom>
          <a:solidFill>
            <a:srgbClr val="E4914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9710043" y="5266285"/>
            <a:ext cx="689610" cy="1690370"/>
            <a:chOff x="9710043" y="5266285"/>
            <a:chExt cx="689610" cy="1690370"/>
          </a:xfrm>
        </p:grpSpPr>
        <p:sp>
          <p:nvSpPr>
            <p:cNvPr id="7" name="object 7" descr=""/>
            <p:cNvSpPr/>
            <p:nvPr/>
          </p:nvSpPr>
          <p:spPr>
            <a:xfrm>
              <a:off x="9710043" y="5546349"/>
              <a:ext cx="689610" cy="1129665"/>
            </a:xfrm>
            <a:custGeom>
              <a:avLst/>
              <a:gdLst/>
              <a:ahLst/>
              <a:cxnLst/>
              <a:rect l="l" t="t" r="r" b="b"/>
              <a:pathLst>
                <a:path w="689609" h="1129665">
                  <a:moveTo>
                    <a:pt x="316432" y="1129416"/>
                  </a:moveTo>
                  <a:lnTo>
                    <a:pt x="272222" y="1127621"/>
                  </a:lnTo>
                  <a:lnTo>
                    <a:pt x="227052" y="1122337"/>
                  </a:lnTo>
                  <a:lnTo>
                    <a:pt x="181175" y="1113715"/>
                  </a:lnTo>
                  <a:lnTo>
                    <a:pt x="134844" y="1101907"/>
                  </a:lnTo>
                  <a:lnTo>
                    <a:pt x="88310" y="1087066"/>
                  </a:lnTo>
                  <a:lnTo>
                    <a:pt x="41827" y="1069342"/>
                  </a:lnTo>
                  <a:lnTo>
                    <a:pt x="5228" y="1029519"/>
                  </a:lnTo>
                  <a:lnTo>
                    <a:pt x="142" y="1002525"/>
                  </a:lnTo>
                  <a:lnTo>
                    <a:pt x="5456" y="974678"/>
                  </a:lnTo>
                  <a:lnTo>
                    <a:pt x="22022" y="951325"/>
                  </a:lnTo>
                  <a:lnTo>
                    <a:pt x="45237" y="936676"/>
                  </a:lnTo>
                  <a:lnTo>
                    <a:pt x="72203" y="931926"/>
                  </a:lnTo>
                  <a:lnTo>
                    <a:pt x="100022" y="938269"/>
                  </a:lnTo>
                  <a:lnTo>
                    <a:pt x="153346" y="958668"/>
                  </a:lnTo>
                  <a:lnTo>
                    <a:pt x="206437" y="973455"/>
                  </a:lnTo>
                  <a:lnTo>
                    <a:pt x="258547" y="982653"/>
                  </a:lnTo>
                  <a:lnTo>
                    <a:pt x="308931" y="986284"/>
                  </a:lnTo>
                  <a:lnTo>
                    <a:pt x="356842" y="984367"/>
                  </a:lnTo>
                  <a:lnTo>
                    <a:pt x="401536" y="976925"/>
                  </a:lnTo>
                  <a:lnTo>
                    <a:pt x="442266" y="963979"/>
                  </a:lnTo>
                  <a:lnTo>
                    <a:pt x="478286" y="945551"/>
                  </a:lnTo>
                  <a:lnTo>
                    <a:pt x="508264" y="919951"/>
                  </a:lnTo>
                  <a:lnTo>
                    <a:pt x="542987" y="854415"/>
                  </a:lnTo>
                  <a:lnTo>
                    <a:pt x="547392" y="814478"/>
                  </a:lnTo>
                  <a:lnTo>
                    <a:pt x="540118" y="785272"/>
                  </a:lnTo>
                  <a:lnTo>
                    <a:pt x="489271" y="729406"/>
                  </a:lnTo>
                  <a:lnTo>
                    <a:pt x="450599" y="702683"/>
                  </a:lnTo>
                  <a:lnTo>
                    <a:pt x="406359" y="676724"/>
                  </a:lnTo>
                  <a:lnTo>
                    <a:pt x="359002" y="651498"/>
                  </a:lnTo>
                  <a:lnTo>
                    <a:pt x="310977" y="626973"/>
                  </a:lnTo>
                  <a:lnTo>
                    <a:pt x="269237" y="605972"/>
                  </a:lnTo>
                  <a:lnTo>
                    <a:pt x="227584" y="584360"/>
                  </a:lnTo>
                  <a:lnTo>
                    <a:pt x="186979" y="561961"/>
                  </a:lnTo>
                  <a:lnTo>
                    <a:pt x="148381" y="538601"/>
                  </a:lnTo>
                  <a:lnTo>
                    <a:pt x="112752" y="514105"/>
                  </a:lnTo>
                  <a:lnTo>
                    <a:pt x="71695" y="478468"/>
                  </a:lnTo>
                  <a:lnTo>
                    <a:pt x="40067" y="441345"/>
                  </a:lnTo>
                  <a:lnTo>
                    <a:pt x="17691" y="402562"/>
                  </a:lnTo>
                  <a:lnTo>
                    <a:pt x="4393" y="361944"/>
                  </a:lnTo>
                  <a:lnTo>
                    <a:pt x="0" y="319317"/>
                  </a:lnTo>
                  <a:lnTo>
                    <a:pt x="3906" y="267956"/>
                  </a:lnTo>
                  <a:lnTo>
                    <a:pt x="15491" y="219731"/>
                  </a:lnTo>
                  <a:lnTo>
                    <a:pt x="34553" y="175046"/>
                  </a:lnTo>
                  <a:lnTo>
                    <a:pt x="60888" y="134305"/>
                  </a:lnTo>
                  <a:lnTo>
                    <a:pt x="94296" y="97913"/>
                  </a:lnTo>
                  <a:lnTo>
                    <a:pt x="134575" y="66274"/>
                  </a:lnTo>
                  <a:lnTo>
                    <a:pt x="171355" y="45381"/>
                  </a:lnTo>
                  <a:lnTo>
                    <a:pt x="211037" y="28394"/>
                  </a:lnTo>
                  <a:lnTo>
                    <a:pt x="253277" y="15337"/>
                  </a:lnTo>
                  <a:lnTo>
                    <a:pt x="297730" y="6236"/>
                  </a:lnTo>
                  <a:lnTo>
                    <a:pt x="344053" y="1116"/>
                  </a:lnTo>
                  <a:lnTo>
                    <a:pt x="391900" y="0"/>
                  </a:lnTo>
                  <a:lnTo>
                    <a:pt x="440928" y="2913"/>
                  </a:lnTo>
                  <a:lnTo>
                    <a:pt x="490792" y="9880"/>
                  </a:lnTo>
                  <a:lnTo>
                    <a:pt x="541148" y="20926"/>
                  </a:lnTo>
                  <a:lnTo>
                    <a:pt x="591651" y="36075"/>
                  </a:lnTo>
                  <a:lnTo>
                    <a:pt x="641958" y="55352"/>
                  </a:lnTo>
                  <a:lnTo>
                    <a:pt x="680148" y="93581"/>
                  </a:lnTo>
                  <a:lnTo>
                    <a:pt x="685433" y="120376"/>
                  </a:lnTo>
                  <a:lnTo>
                    <a:pt x="680148" y="148194"/>
                  </a:lnTo>
                  <a:lnTo>
                    <a:pt x="640366" y="187106"/>
                  </a:lnTo>
                  <a:lnTo>
                    <a:pt x="585582" y="186424"/>
                  </a:lnTo>
                  <a:lnTo>
                    <a:pt x="533536" y="167309"/>
                  </a:lnTo>
                  <a:lnTo>
                    <a:pt x="481553" y="153656"/>
                  </a:lnTo>
                  <a:lnTo>
                    <a:pt x="430381" y="145464"/>
                  </a:lnTo>
                  <a:lnTo>
                    <a:pt x="380765" y="142733"/>
                  </a:lnTo>
                  <a:lnTo>
                    <a:pt x="333450" y="145464"/>
                  </a:lnTo>
                  <a:lnTo>
                    <a:pt x="289182" y="153656"/>
                  </a:lnTo>
                  <a:lnTo>
                    <a:pt x="248708" y="167309"/>
                  </a:lnTo>
                  <a:lnTo>
                    <a:pt x="212773" y="186424"/>
                  </a:lnTo>
                  <a:lnTo>
                    <a:pt x="181744" y="212052"/>
                  </a:lnTo>
                  <a:lnTo>
                    <a:pt x="146282" y="278328"/>
                  </a:lnTo>
                  <a:lnTo>
                    <a:pt x="141849" y="319317"/>
                  </a:lnTo>
                  <a:lnTo>
                    <a:pt x="151514" y="351756"/>
                  </a:lnTo>
                  <a:lnTo>
                    <a:pt x="177951" y="383437"/>
                  </a:lnTo>
                  <a:lnTo>
                    <a:pt x="217320" y="414208"/>
                  </a:lnTo>
                  <a:lnTo>
                    <a:pt x="265781" y="443916"/>
                  </a:lnTo>
                  <a:lnTo>
                    <a:pt x="319497" y="472411"/>
                  </a:lnTo>
                  <a:lnTo>
                    <a:pt x="374627" y="499541"/>
                  </a:lnTo>
                  <a:lnTo>
                    <a:pt x="417269" y="521445"/>
                  </a:lnTo>
                  <a:lnTo>
                    <a:pt x="459562" y="543698"/>
                  </a:lnTo>
                  <a:lnTo>
                    <a:pt x="500720" y="566650"/>
                  </a:lnTo>
                  <a:lnTo>
                    <a:pt x="539957" y="590651"/>
                  </a:lnTo>
                  <a:lnTo>
                    <a:pt x="576489" y="616050"/>
                  </a:lnTo>
                  <a:lnTo>
                    <a:pt x="617545" y="652590"/>
                  </a:lnTo>
                  <a:lnTo>
                    <a:pt x="649174" y="690353"/>
                  </a:lnTo>
                  <a:lnTo>
                    <a:pt x="671549" y="729689"/>
                  </a:lnTo>
                  <a:lnTo>
                    <a:pt x="684847" y="770948"/>
                  </a:lnTo>
                  <a:lnTo>
                    <a:pt x="689241" y="814478"/>
                  </a:lnTo>
                  <a:lnTo>
                    <a:pt x="685342" y="865063"/>
                  </a:lnTo>
                  <a:lnTo>
                    <a:pt x="673816" y="912715"/>
                  </a:lnTo>
                  <a:lnTo>
                    <a:pt x="654915" y="956929"/>
                  </a:lnTo>
                  <a:lnTo>
                    <a:pt x="628891" y="997198"/>
                  </a:lnTo>
                  <a:lnTo>
                    <a:pt x="595996" y="1033017"/>
                  </a:lnTo>
                  <a:lnTo>
                    <a:pt x="556484" y="1063880"/>
                  </a:lnTo>
                  <a:lnTo>
                    <a:pt x="515108" y="1087473"/>
                  </a:lnTo>
                  <a:lnTo>
                    <a:pt x="469891" y="1105823"/>
                  </a:lnTo>
                  <a:lnTo>
                    <a:pt x="421357" y="1118930"/>
                  </a:lnTo>
                  <a:lnTo>
                    <a:pt x="370029" y="1126795"/>
                  </a:lnTo>
                  <a:lnTo>
                    <a:pt x="316432" y="1129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79905" y="5266285"/>
              <a:ext cx="142223" cy="25162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1729" y="6704939"/>
              <a:ext cx="140401" cy="25162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5550793" y="6550658"/>
            <a:ext cx="1239520" cy="103505"/>
          </a:xfrm>
          <a:custGeom>
            <a:avLst/>
            <a:gdLst/>
            <a:ahLst/>
            <a:cxnLst/>
            <a:rect l="l" t="t" r="r" b="b"/>
            <a:pathLst>
              <a:path w="1239519" h="103504">
                <a:moveTo>
                  <a:pt x="1185709" y="103509"/>
                </a:moveTo>
                <a:lnTo>
                  <a:pt x="52369" y="103509"/>
                </a:lnTo>
                <a:lnTo>
                  <a:pt x="31723" y="99528"/>
                </a:lnTo>
                <a:lnTo>
                  <a:pt x="15106" y="88580"/>
                </a:lnTo>
                <a:lnTo>
                  <a:pt x="4028" y="72158"/>
                </a:lnTo>
                <a:lnTo>
                  <a:pt x="0" y="51754"/>
                </a:lnTo>
                <a:lnTo>
                  <a:pt x="4028" y="31351"/>
                </a:lnTo>
                <a:lnTo>
                  <a:pt x="15106" y="14929"/>
                </a:lnTo>
                <a:lnTo>
                  <a:pt x="31723" y="3981"/>
                </a:lnTo>
                <a:lnTo>
                  <a:pt x="52369" y="0"/>
                </a:lnTo>
                <a:lnTo>
                  <a:pt x="1185709" y="0"/>
                </a:lnTo>
                <a:lnTo>
                  <a:pt x="1206565" y="3981"/>
                </a:lnTo>
                <a:lnTo>
                  <a:pt x="1223644" y="14929"/>
                </a:lnTo>
                <a:lnTo>
                  <a:pt x="1235184" y="31351"/>
                </a:lnTo>
                <a:lnTo>
                  <a:pt x="1239422" y="51754"/>
                </a:lnTo>
                <a:lnTo>
                  <a:pt x="1235184" y="72158"/>
                </a:lnTo>
                <a:lnTo>
                  <a:pt x="1223644" y="88580"/>
                </a:lnTo>
                <a:lnTo>
                  <a:pt x="1206565" y="99528"/>
                </a:lnTo>
                <a:lnTo>
                  <a:pt x="1185709" y="103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552140" y="5602946"/>
            <a:ext cx="1239520" cy="103505"/>
          </a:xfrm>
          <a:custGeom>
            <a:avLst/>
            <a:gdLst/>
            <a:ahLst/>
            <a:cxnLst/>
            <a:rect l="l" t="t" r="r" b="b"/>
            <a:pathLst>
              <a:path w="1239519" h="103504">
                <a:moveTo>
                  <a:pt x="1187052" y="103509"/>
                </a:moveTo>
                <a:lnTo>
                  <a:pt x="52370" y="103509"/>
                </a:lnTo>
                <a:lnTo>
                  <a:pt x="32290" y="99528"/>
                </a:lnTo>
                <a:lnTo>
                  <a:pt x="15610" y="88579"/>
                </a:lnTo>
                <a:lnTo>
                  <a:pt x="4217" y="72157"/>
                </a:lnTo>
                <a:lnTo>
                  <a:pt x="0" y="51754"/>
                </a:lnTo>
                <a:lnTo>
                  <a:pt x="4217" y="31911"/>
                </a:lnTo>
                <a:lnTo>
                  <a:pt x="15610" y="15426"/>
                </a:lnTo>
                <a:lnTo>
                  <a:pt x="32290" y="4167"/>
                </a:lnTo>
                <a:lnTo>
                  <a:pt x="52370" y="0"/>
                </a:lnTo>
                <a:lnTo>
                  <a:pt x="1187052" y="0"/>
                </a:lnTo>
                <a:lnTo>
                  <a:pt x="1207132" y="4167"/>
                </a:lnTo>
                <a:lnTo>
                  <a:pt x="1223812" y="15426"/>
                </a:lnTo>
                <a:lnTo>
                  <a:pt x="1235205" y="31911"/>
                </a:lnTo>
                <a:lnTo>
                  <a:pt x="1239423" y="51754"/>
                </a:lnTo>
                <a:lnTo>
                  <a:pt x="1235205" y="72157"/>
                </a:lnTo>
                <a:lnTo>
                  <a:pt x="1223812" y="88579"/>
                </a:lnTo>
                <a:lnTo>
                  <a:pt x="1207132" y="99528"/>
                </a:lnTo>
                <a:lnTo>
                  <a:pt x="1187052" y="1035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5370664" y="6740201"/>
            <a:ext cx="1612265" cy="105410"/>
          </a:xfrm>
          <a:custGeom>
            <a:avLst/>
            <a:gdLst/>
            <a:ahLst/>
            <a:cxnLst/>
            <a:rect l="l" t="t" r="r" b="b"/>
            <a:pathLst>
              <a:path w="1612265" h="105409">
                <a:moveTo>
                  <a:pt x="1558059" y="104853"/>
                </a:moveTo>
                <a:lnTo>
                  <a:pt x="52382" y="104853"/>
                </a:lnTo>
                <a:lnTo>
                  <a:pt x="31731" y="100684"/>
                </a:lnTo>
                <a:lnTo>
                  <a:pt x="15110" y="89423"/>
                </a:lnTo>
                <a:lnTo>
                  <a:pt x="4029" y="72936"/>
                </a:lnTo>
                <a:lnTo>
                  <a:pt x="0" y="53090"/>
                </a:lnTo>
                <a:lnTo>
                  <a:pt x="4029" y="32476"/>
                </a:lnTo>
                <a:lnTo>
                  <a:pt x="15110" y="15595"/>
                </a:lnTo>
                <a:lnTo>
                  <a:pt x="31731" y="4189"/>
                </a:lnTo>
                <a:lnTo>
                  <a:pt x="52382" y="0"/>
                </a:lnTo>
                <a:lnTo>
                  <a:pt x="1558059" y="0"/>
                </a:lnTo>
                <a:lnTo>
                  <a:pt x="1578920" y="4189"/>
                </a:lnTo>
                <a:lnTo>
                  <a:pt x="1596003" y="15595"/>
                </a:lnTo>
                <a:lnTo>
                  <a:pt x="1607546" y="32476"/>
                </a:lnTo>
                <a:lnTo>
                  <a:pt x="1611785" y="53090"/>
                </a:lnTo>
                <a:lnTo>
                  <a:pt x="1607546" y="72936"/>
                </a:lnTo>
                <a:lnTo>
                  <a:pt x="1596003" y="89423"/>
                </a:lnTo>
                <a:lnTo>
                  <a:pt x="1578920" y="100684"/>
                </a:lnTo>
                <a:lnTo>
                  <a:pt x="1558059" y="104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738995" y="5793832"/>
            <a:ext cx="106680" cy="673735"/>
          </a:xfrm>
          <a:custGeom>
            <a:avLst/>
            <a:gdLst/>
            <a:ahLst/>
            <a:cxnLst/>
            <a:rect l="l" t="t" r="r" b="b"/>
            <a:pathLst>
              <a:path w="106680" h="673735">
                <a:moveTo>
                  <a:pt x="51770" y="673481"/>
                </a:moveTo>
                <a:lnTo>
                  <a:pt x="31360" y="669267"/>
                </a:lnTo>
                <a:lnTo>
                  <a:pt x="14933" y="657884"/>
                </a:lnTo>
                <a:lnTo>
                  <a:pt x="3982" y="641219"/>
                </a:lnTo>
                <a:lnTo>
                  <a:pt x="0" y="621158"/>
                </a:lnTo>
                <a:lnTo>
                  <a:pt x="2654" y="52322"/>
                </a:lnTo>
                <a:lnTo>
                  <a:pt x="6637" y="31695"/>
                </a:lnTo>
                <a:lnTo>
                  <a:pt x="17588" y="15092"/>
                </a:lnTo>
                <a:lnTo>
                  <a:pt x="34015" y="4024"/>
                </a:lnTo>
                <a:lnTo>
                  <a:pt x="54425" y="0"/>
                </a:lnTo>
                <a:lnTo>
                  <a:pt x="74275" y="4213"/>
                </a:lnTo>
                <a:lnTo>
                  <a:pt x="90765" y="15595"/>
                </a:lnTo>
                <a:lnTo>
                  <a:pt x="102028" y="32261"/>
                </a:lnTo>
                <a:lnTo>
                  <a:pt x="106197" y="52322"/>
                </a:lnTo>
                <a:lnTo>
                  <a:pt x="103542" y="621158"/>
                </a:lnTo>
                <a:lnTo>
                  <a:pt x="99560" y="641785"/>
                </a:lnTo>
                <a:lnTo>
                  <a:pt x="88608" y="658388"/>
                </a:lnTo>
                <a:lnTo>
                  <a:pt x="72180" y="669456"/>
                </a:lnTo>
                <a:lnTo>
                  <a:pt x="51770" y="673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116737" y="5793832"/>
            <a:ext cx="106680" cy="673735"/>
          </a:xfrm>
          <a:custGeom>
            <a:avLst/>
            <a:gdLst/>
            <a:ahLst/>
            <a:cxnLst/>
            <a:rect l="l" t="t" r="r" b="b"/>
            <a:pathLst>
              <a:path w="106680" h="673735">
                <a:moveTo>
                  <a:pt x="51770" y="673481"/>
                </a:moveTo>
                <a:lnTo>
                  <a:pt x="31920" y="669456"/>
                </a:lnTo>
                <a:lnTo>
                  <a:pt x="15431" y="658388"/>
                </a:lnTo>
                <a:lnTo>
                  <a:pt x="4168" y="641785"/>
                </a:lnTo>
                <a:lnTo>
                  <a:pt x="0" y="621158"/>
                </a:lnTo>
                <a:lnTo>
                  <a:pt x="2655" y="52322"/>
                </a:lnTo>
                <a:lnTo>
                  <a:pt x="6637" y="32261"/>
                </a:lnTo>
                <a:lnTo>
                  <a:pt x="17589" y="15595"/>
                </a:lnTo>
                <a:lnTo>
                  <a:pt x="34016" y="4213"/>
                </a:lnTo>
                <a:lnTo>
                  <a:pt x="54425" y="0"/>
                </a:lnTo>
                <a:lnTo>
                  <a:pt x="74275" y="4234"/>
                </a:lnTo>
                <a:lnTo>
                  <a:pt x="90765" y="15763"/>
                </a:lnTo>
                <a:lnTo>
                  <a:pt x="102028" y="32826"/>
                </a:lnTo>
                <a:lnTo>
                  <a:pt x="106197" y="53663"/>
                </a:lnTo>
                <a:lnTo>
                  <a:pt x="103542" y="621158"/>
                </a:lnTo>
                <a:lnTo>
                  <a:pt x="99560" y="641785"/>
                </a:lnTo>
                <a:lnTo>
                  <a:pt x="88608" y="658388"/>
                </a:lnTo>
                <a:lnTo>
                  <a:pt x="72180" y="669456"/>
                </a:lnTo>
                <a:lnTo>
                  <a:pt x="51770" y="673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497166" y="5795176"/>
            <a:ext cx="106680" cy="673735"/>
          </a:xfrm>
          <a:custGeom>
            <a:avLst/>
            <a:gdLst/>
            <a:ahLst/>
            <a:cxnLst/>
            <a:rect l="l" t="t" r="r" b="b"/>
            <a:pathLst>
              <a:path w="106680" h="673735">
                <a:moveTo>
                  <a:pt x="51772" y="673481"/>
                </a:moveTo>
                <a:lnTo>
                  <a:pt x="31922" y="669268"/>
                </a:lnTo>
                <a:lnTo>
                  <a:pt x="15432" y="657885"/>
                </a:lnTo>
                <a:lnTo>
                  <a:pt x="4169" y="641220"/>
                </a:lnTo>
                <a:lnTo>
                  <a:pt x="0" y="621159"/>
                </a:lnTo>
                <a:lnTo>
                  <a:pt x="2654" y="52322"/>
                </a:lnTo>
                <a:lnTo>
                  <a:pt x="6637" y="31695"/>
                </a:lnTo>
                <a:lnTo>
                  <a:pt x="17589" y="15093"/>
                </a:lnTo>
                <a:lnTo>
                  <a:pt x="34017" y="4024"/>
                </a:lnTo>
                <a:lnTo>
                  <a:pt x="54427" y="0"/>
                </a:lnTo>
                <a:lnTo>
                  <a:pt x="74837" y="4024"/>
                </a:lnTo>
                <a:lnTo>
                  <a:pt x="91264" y="15093"/>
                </a:lnTo>
                <a:lnTo>
                  <a:pt x="102215" y="31695"/>
                </a:lnTo>
                <a:lnTo>
                  <a:pt x="106197" y="52322"/>
                </a:lnTo>
                <a:lnTo>
                  <a:pt x="104870" y="621159"/>
                </a:lnTo>
                <a:lnTo>
                  <a:pt x="100120" y="641220"/>
                </a:lnTo>
                <a:lnTo>
                  <a:pt x="88775" y="657885"/>
                </a:lnTo>
                <a:lnTo>
                  <a:pt x="72202" y="669268"/>
                </a:lnTo>
                <a:lnTo>
                  <a:pt x="51772" y="6734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364719" y="5279310"/>
            <a:ext cx="1617345" cy="330835"/>
          </a:xfrm>
          <a:custGeom>
            <a:avLst/>
            <a:gdLst/>
            <a:ahLst/>
            <a:cxnLst/>
            <a:rect l="l" t="t" r="r" b="b"/>
            <a:pathLst>
              <a:path w="1617344" h="330835">
                <a:moveTo>
                  <a:pt x="56979" y="330356"/>
                </a:moveTo>
                <a:lnTo>
                  <a:pt x="51607" y="330356"/>
                </a:lnTo>
                <a:lnTo>
                  <a:pt x="35720" y="327679"/>
                </a:lnTo>
                <a:lnTo>
                  <a:pt x="21218" y="319980"/>
                </a:lnTo>
                <a:lnTo>
                  <a:pt x="9486" y="307763"/>
                </a:lnTo>
                <a:lnTo>
                  <a:pt x="1910" y="291530"/>
                </a:lnTo>
                <a:lnTo>
                  <a:pt x="0" y="271322"/>
                </a:lnTo>
                <a:lnTo>
                  <a:pt x="5771" y="252369"/>
                </a:lnTo>
                <a:lnTo>
                  <a:pt x="36832" y="227267"/>
                </a:lnTo>
                <a:lnTo>
                  <a:pt x="797057" y="1004"/>
                </a:lnTo>
                <a:lnTo>
                  <a:pt x="811833" y="0"/>
                </a:lnTo>
                <a:lnTo>
                  <a:pt x="819346" y="251"/>
                </a:lnTo>
                <a:lnTo>
                  <a:pt x="1578774" y="223249"/>
                </a:lnTo>
                <a:lnTo>
                  <a:pt x="1610507" y="249022"/>
                </a:lnTo>
                <a:lnTo>
                  <a:pt x="1616740" y="268059"/>
                </a:lnTo>
                <a:lnTo>
                  <a:pt x="1615039" y="288852"/>
                </a:lnTo>
                <a:lnTo>
                  <a:pt x="1589184" y="320315"/>
                </a:lnTo>
                <a:lnTo>
                  <a:pt x="1549225" y="323662"/>
                </a:lnTo>
                <a:lnTo>
                  <a:pt x="811833" y="106772"/>
                </a:lnTo>
                <a:lnTo>
                  <a:pt x="67725" y="327679"/>
                </a:lnTo>
                <a:lnTo>
                  <a:pt x="56979" y="3303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2852879" y="5371015"/>
            <a:ext cx="2157730" cy="1511300"/>
            <a:chOff x="2852879" y="5371015"/>
            <a:chExt cx="2157730" cy="1511300"/>
          </a:xfrm>
        </p:grpSpPr>
        <p:sp>
          <p:nvSpPr>
            <p:cNvPr id="18" name="object 18" descr=""/>
            <p:cNvSpPr/>
            <p:nvPr/>
          </p:nvSpPr>
          <p:spPr>
            <a:xfrm>
              <a:off x="2852877" y="5371026"/>
              <a:ext cx="2157730" cy="1511300"/>
            </a:xfrm>
            <a:custGeom>
              <a:avLst/>
              <a:gdLst/>
              <a:ahLst/>
              <a:cxnLst/>
              <a:rect l="l" t="t" r="r" b="b"/>
              <a:pathLst>
                <a:path w="2157729" h="1511300">
                  <a:moveTo>
                    <a:pt x="2157184" y="411441"/>
                  </a:moveTo>
                  <a:lnTo>
                    <a:pt x="2157069" y="399415"/>
                  </a:lnTo>
                  <a:lnTo>
                    <a:pt x="2152142" y="387286"/>
                  </a:lnTo>
                  <a:lnTo>
                    <a:pt x="2149767" y="384911"/>
                  </a:lnTo>
                  <a:lnTo>
                    <a:pt x="2143455" y="378574"/>
                  </a:lnTo>
                  <a:lnTo>
                    <a:pt x="2132050" y="373926"/>
                  </a:lnTo>
                  <a:lnTo>
                    <a:pt x="2119668" y="373926"/>
                  </a:lnTo>
                  <a:lnTo>
                    <a:pt x="2093595" y="378028"/>
                  </a:lnTo>
                  <a:lnTo>
                    <a:pt x="2067204" y="381520"/>
                  </a:lnTo>
                  <a:lnTo>
                    <a:pt x="2040826" y="383984"/>
                  </a:lnTo>
                  <a:lnTo>
                    <a:pt x="2015464" y="384911"/>
                  </a:lnTo>
                  <a:lnTo>
                    <a:pt x="2016074" y="383108"/>
                  </a:lnTo>
                  <a:lnTo>
                    <a:pt x="2021903" y="365582"/>
                  </a:lnTo>
                  <a:lnTo>
                    <a:pt x="2021992" y="364985"/>
                  </a:lnTo>
                  <a:lnTo>
                    <a:pt x="2024710" y="346189"/>
                  </a:lnTo>
                  <a:lnTo>
                    <a:pt x="2024710" y="344347"/>
                  </a:lnTo>
                  <a:lnTo>
                    <a:pt x="2019096" y="305193"/>
                  </a:lnTo>
                  <a:lnTo>
                    <a:pt x="1989366" y="270078"/>
                  </a:lnTo>
                  <a:lnTo>
                    <a:pt x="1960321" y="257365"/>
                  </a:lnTo>
                  <a:lnTo>
                    <a:pt x="1960321" y="346189"/>
                  </a:lnTo>
                  <a:lnTo>
                    <a:pt x="1958136" y="356235"/>
                  </a:lnTo>
                  <a:lnTo>
                    <a:pt x="1953742" y="366788"/>
                  </a:lnTo>
                  <a:lnTo>
                    <a:pt x="1942846" y="383108"/>
                  </a:lnTo>
                  <a:lnTo>
                    <a:pt x="1927593" y="380022"/>
                  </a:lnTo>
                  <a:lnTo>
                    <a:pt x="1895195" y="352983"/>
                  </a:lnTo>
                  <a:lnTo>
                    <a:pt x="1896948" y="344347"/>
                  </a:lnTo>
                  <a:lnTo>
                    <a:pt x="1922881" y="316064"/>
                  </a:lnTo>
                  <a:lnTo>
                    <a:pt x="1928329" y="316064"/>
                  </a:lnTo>
                  <a:lnTo>
                    <a:pt x="1960219" y="341401"/>
                  </a:lnTo>
                  <a:lnTo>
                    <a:pt x="1960321" y="346189"/>
                  </a:lnTo>
                  <a:lnTo>
                    <a:pt x="1960321" y="257365"/>
                  </a:lnTo>
                  <a:lnTo>
                    <a:pt x="1933778" y="252641"/>
                  </a:lnTo>
                  <a:lnTo>
                    <a:pt x="1877949" y="266458"/>
                  </a:lnTo>
                  <a:lnTo>
                    <a:pt x="1841182" y="308813"/>
                  </a:lnTo>
                  <a:lnTo>
                    <a:pt x="1831848" y="341401"/>
                  </a:lnTo>
                  <a:lnTo>
                    <a:pt x="1831873" y="368376"/>
                  </a:lnTo>
                  <a:lnTo>
                    <a:pt x="1848446" y="404850"/>
                  </a:lnTo>
                  <a:lnTo>
                    <a:pt x="1879307" y="430212"/>
                  </a:lnTo>
                  <a:lnTo>
                    <a:pt x="1847138" y="446493"/>
                  </a:lnTo>
                  <a:lnTo>
                    <a:pt x="1817585" y="458927"/>
                  </a:lnTo>
                  <a:lnTo>
                    <a:pt x="1798320" y="419100"/>
                  </a:lnTo>
                  <a:lnTo>
                    <a:pt x="1779714" y="394500"/>
                  </a:lnTo>
                  <a:lnTo>
                    <a:pt x="1779714" y="685800"/>
                  </a:lnTo>
                  <a:lnTo>
                    <a:pt x="1776641" y="723900"/>
                  </a:lnTo>
                  <a:lnTo>
                    <a:pt x="1767357" y="774700"/>
                  </a:lnTo>
                  <a:lnTo>
                    <a:pt x="1751774" y="812800"/>
                  </a:lnTo>
                  <a:lnTo>
                    <a:pt x="1729816" y="863600"/>
                  </a:lnTo>
                  <a:lnTo>
                    <a:pt x="1701393" y="901700"/>
                  </a:lnTo>
                  <a:lnTo>
                    <a:pt x="1692109" y="914400"/>
                  </a:lnTo>
                  <a:lnTo>
                    <a:pt x="1674228" y="939800"/>
                  </a:lnTo>
                  <a:lnTo>
                    <a:pt x="1664957" y="952500"/>
                  </a:lnTo>
                  <a:lnTo>
                    <a:pt x="1635290" y="990600"/>
                  </a:lnTo>
                  <a:lnTo>
                    <a:pt x="1607718" y="1028700"/>
                  </a:lnTo>
                  <a:lnTo>
                    <a:pt x="1582585" y="1066800"/>
                  </a:lnTo>
                  <a:lnTo>
                    <a:pt x="1560258" y="1117600"/>
                  </a:lnTo>
                  <a:lnTo>
                    <a:pt x="1541081" y="1168400"/>
                  </a:lnTo>
                  <a:lnTo>
                    <a:pt x="1527644" y="1219200"/>
                  </a:lnTo>
                  <a:lnTo>
                    <a:pt x="1515579" y="1282700"/>
                  </a:lnTo>
                  <a:lnTo>
                    <a:pt x="1513166" y="1295400"/>
                  </a:lnTo>
                  <a:lnTo>
                    <a:pt x="1511261" y="1308100"/>
                  </a:lnTo>
                  <a:lnTo>
                    <a:pt x="1509687" y="1333500"/>
                  </a:lnTo>
                  <a:lnTo>
                    <a:pt x="1508290" y="1358900"/>
                  </a:lnTo>
                  <a:lnTo>
                    <a:pt x="1502803" y="1384300"/>
                  </a:lnTo>
                  <a:lnTo>
                    <a:pt x="1490306" y="1397000"/>
                  </a:lnTo>
                  <a:lnTo>
                    <a:pt x="1472692" y="1409700"/>
                  </a:lnTo>
                  <a:lnTo>
                    <a:pt x="1419034" y="1409700"/>
                  </a:lnTo>
                  <a:lnTo>
                    <a:pt x="1406232" y="1397000"/>
                  </a:lnTo>
                  <a:lnTo>
                    <a:pt x="1397177" y="1371600"/>
                  </a:lnTo>
                  <a:lnTo>
                    <a:pt x="1382598" y="1244600"/>
                  </a:lnTo>
                  <a:lnTo>
                    <a:pt x="1377823" y="1219200"/>
                  </a:lnTo>
                  <a:lnTo>
                    <a:pt x="1373378" y="1206500"/>
                  </a:lnTo>
                  <a:lnTo>
                    <a:pt x="1368945" y="1193800"/>
                  </a:lnTo>
                  <a:lnTo>
                    <a:pt x="1355966" y="1168400"/>
                  </a:lnTo>
                  <a:lnTo>
                    <a:pt x="1338884" y="1143000"/>
                  </a:lnTo>
                  <a:lnTo>
                    <a:pt x="1326134" y="1130300"/>
                  </a:lnTo>
                  <a:lnTo>
                    <a:pt x="1313383" y="1117600"/>
                  </a:lnTo>
                  <a:lnTo>
                    <a:pt x="1302880" y="1104900"/>
                  </a:lnTo>
                  <a:lnTo>
                    <a:pt x="1264196" y="1104900"/>
                  </a:lnTo>
                  <a:lnTo>
                    <a:pt x="1212418" y="1117600"/>
                  </a:lnTo>
                  <a:lnTo>
                    <a:pt x="1159941" y="1117600"/>
                  </a:lnTo>
                  <a:lnTo>
                    <a:pt x="1106944" y="1130300"/>
                  </a:lnTo>
                  <a:lnTo>
                    <a:pt x="887501" y="1130300"/>
                  </a:lnTo>
                  <a:lnTo>
                    <a:pt x="832319" y="1117600"/>
                  </a:lnTo>
                  <a:lnTo>
                    <a:pt x="778090" y="1117600"/>
                  </a:lnTo>
                  <a:lnTo>
                    <a:pt x="725004" y="1104900"/>
                  </a:lnTo>
                  <a:lnTo>
                    <a:pt x="683107" y="1104900"/>
                  </a:lnTo>
                  <a:lnTo>
                    <a:pt x="674598" y="1117600"/>
                  </a:lnTo>
                  <a:lnTo>
                    <a:pt x="668299" y="1130300"/>
                  </a:lnTo>
                  <a:lnTo>
                    <a:pt x="664400" y="1143000"/>
                  </a:lnTo>
                  <a:lnTo>
                    <a:pt x="663067" y="1143000"/>
                  </a:lnTo>
                  <a:lnTo>
                    <a:pt x="663067" y="1358900"/>
                  </a:lnTo>
                  <a:lnTo>
                    <a:pt x="659257" y="1384300"/>
                  </a:lnTo>
                  <a:lnTo>
                    <a:pt x="648944" y="1397000"/>
                  </a:lnTo>
                  <a:lnTo>
                    <a:pt x="633857" y="1409700"/>
                  </a:lnTo>
                  <a:lnTo>
                    <a:pt x="598830" y="1409700"/>
                  </a:lnTo>
                  <a:lnTo>
                    <a:pt x="584504" y="1397000"/>
                  </a:lnTo>
                  <a:lnTo>
                    <a:pt x="573951" y="1384300"/>
                  </a:lnTo>
                  <a:lnTo>
                    <a:pt x="568337" y="1371600"/>
                  </a:lnTo>
                  <a:lnTo>
                    <a:pt x="488188" y="1028700"/>
                  </a:lnTo>
                  <a:lnTo>
                    <a:pt x="469747" y="990600"/>
                  </a:lnTo>
                  <a:lnTo>
                    <a:pt x="437642" y="965200"/>
                  </a:lnTo>
                  <a:lnTo>
                    <a:pt x="398018" y="939800"/>
                  </a:lnTo>
                  <a:lnTo>
                    <a:pt x="357035" y="927100"/>
                  </a:lnTo>
                  <a:lnTo>
                    <a:pt x="336715" y="927100"/>
                  </a:lnTo>
                  <a:lnTo>
                    <a:pt x="316052" y="914400"/>
                  </a:lnTo>
                  <a:lnTo>
                    <a:pt x="298119" y="901700"/>
                  </a:lnTo>
                  <a:lnTo>
                    <a:pt x="285991" y="901700"/>
                  </a:lnTo>
                  <a:lnTo>
                    <a:pt x="246684" y="863600"/>
                  </a:lnTo>
                  <a:lnTo>
                    <a:pt x="206527" y="825500"/>
                  </a:lnTo>
                  <a:lnTo>
                    <a:pt x="167386" y="812800"/>
                  </a:lnTo>
                  <a:lnTo>
                    <a:pt x="131152" y="800100"/>
                  </a:lnTo>
                  <a:lnTo>
                    <a:pt x="123291" y="787400"/>
                  </a:lnTo>
                  <a:lnTo>
                    <a:pt x="102006" y="787400"/>
                  </a:lnTo>
                  <a:lnTo>
                    <a:pt x="100190" y="774700"/>
                  </a:lnTo>
                  <a:lnTo>
                    <a:pt x="103822" y="596900"/>
                  </a:lnTo>
                  <a:lnTo>
                    <a:pt x="105651" y="596900"/>
                  </a:lnTo>
                  <a:lnTo>
                    <a:pt x="158927" y="584200"/>
                  </a:lnTo>
                  <a:lnTo>
                    <a:pt x="201282" y="558800"/>
                  </a:lnTo>
                  <a:lnTo>
                    <a:pt x="236804" y="520700"/>
                  </a:lnTo>
                  <a:lnTo>
                    <a:pt x="269595" y="469900"/>
                  </a:lnTo>
                  <a:lnTo>
                    <a:pt x="292557" y="444500"/>
                  </a:lnTo>
                  <a:lnTo>
                    <a:pt x="318681" y="406400"/>
                  </a:lnTo>
                  <a:lnTo>
                    <a:pt x="349338" y="368300"/>
                  </a:lnTo>
                  <a:lnTo>
                    <a:pt x="385940" y="330200"/>
                  </a:lnTo>
                  <a:lnTo>
                    <a:pt x="429895" y="304800"/>
                  </a:lnTo>
                  <a:lnTo>
                    <a:pt x="437388" y="292100"/>
                  </a:lnTo>
                  <a:lnTo>
                    <a:pt x="443331" y="279400"/>
                  </a:lnTo>
                  <a:lnTo>
                    <a:pt x="447573" y="279400"/>
                  </a:lnTo>
                  <a:lnTo>
                    <a:pt x="449935" y="266700"/>
                  </a:lnTo>
                  <a:lnTo>
                    <a:pt x="450024" y="254000"/>
                  </a:lnTo>
                  <a:lnTo>
                    <a:pt x="447890" y="241300"/>
                  </a:lnTo>
                  <a:lnTo>
                    <a:pt x="444042" y="241300"/>
                  </a:lnTo>
                  <a:lnTo>
                    <a:pt x="439000" y="228600"/>
                  </a:lnTo>
                  <a:lnTo>
                    <a:pt x="335178" y="101600"/>
                  </a:lnTo>
                  <a:lnTo>
                    <a:pt x="457454" y="127000"/>
                  </a:lnTo>
                  <a:lnTo>
                    <a:pt x="509625" y="139700"/>
                  </a:lnTo>
                  <a:lnTo>
                    <a:pt x="542836" y="152400"/>
                  </a:lnTo>
                  <a:lnTo>
                    <a:pt x="587832" y="165100"/>
                  </a:lnTo>
                  <a:lnTo>
                    <a:pt x="645198" y="177800"/>
                  </a:lnTo>
                  <a:lnTo>
                    <a:pt x="1104480" y="177800"/>
                  </a:lnTo>
                  <a:lnTo>
                    <a:pt x="1155585" y="190500"/>
                  </a:lnTo>
                  <a:lnTo>
                    <a:pt x="1205776" y="190500"/>
                  </a:lnTo>
                  <a:lnTo>
                    <a:pt x="1302905" y="215900"/>
                  </a:lnTo>
                  <a:lnTo>
                    <a:pt x="1394879" y="241300"/>
                  </a:lnTo>
                  <a:lnTo>
                    <a:pt x="1438617" y="266700"/>
                  </a:lnTo>
                  <a:lnTo>
                    <a:pt x="1480680" y="279400"/>
                  </a:lnTo>
                  <a:lnTo>
                    <a:pt x="1520952" y="304800"/>
                  </a:lnTo>
                  <a:lnTo>
                    <a:pt x="1559306" y="330200"/>
                  </a:lnTo>
                  <a:lnTo>
                    <a:pt x="1604276" y="368300"/>
                  </a:lnTo>
                  <a:lnTo>
                    <a:pt x="1644421" y="393700"/>
                  </a:lnTo>
                  <a:lnTo>
                    <a:pt x="1679600" y="431800"/>
                  </a:lnTo>
                  <a:lnTo>
                    <a:pt x="1709686" y="469900"/>
                  </a:lnTo>
                  <a:lnTo>
                    <a:pt x="1734578" y="508000"/>
                  </a:lnTo>
                  <a:lnTo>
                    <a:pt x="1754149" y="558800"/>
                  </a:lnTo>
                  <a:lnTo>
                    <a:pt x="1768271" y="596900"/>
                  </a:lnTo>
                  <a:lnTo>
                    <a:pt x="1776831" y="635000"/>
                  </a:lnTo>
                  <a:lnTo>
                    <a:pt x="1779714" y="685800"/>
                  </a:lnTo>
                  <a:lnTo>
                    <a:pt x="1779714" y="394500"/>
                  </a:lnTo>
                  <a:lnTo>
                    <a:pt x="1769516" y="381000"/>
                  </a:lnTo>
                  <a:lnTo>
                    <a:pt x="1736610" y="342900"/>
                  </a:lnTo>
                  <a:lnTo>
                    <a:pt x="1699653" y="317500"/>
                  </a:lnTo>
                  <a:lnTo>
                    <a:pt x="1658734" y="279400"/>
                  </a:lnTo>
                  <a:lnTo>
                    <a:pt x="1613954" y="241300"/>
                  </a:lnTo>
                  <a:lnTo>
                    <a:pt x="1575168" y="215900"/>
                  </a:lnTo>
                  <a:lnTo>
                    <a:pt x="1534553" y="203200"/>
                  </a:lnTo>
                  <a:lnTo>
                    <a:pt x="1492237" y="177800"/>
                  </a:lnTo>
                  <a:lnTo>
                    <a:pt x="1448320" y="165100"/>
                  </a:lnTo>
                  <a:lnTo>
                    <a:pt x="1402918" y="139700"/>
                  </a:lnTo>
                  <a:lnTo>
                    <a:pt x="1356144" y="127000"/>
                  </a:lnTo>
                  <a:lnTo>
                    <a:pt x="1258963" y="101600"/>
                  </a:lnTo>
                  <a:lnTo>
                    <a:pt x="1208773" y="88900"/>
                  </a:lnTo>
                  <a:lnTo>
                    <a:pt x="1157668" y="88900"/>
                  </a:lnTo>
                  <a:lnTo>
                    <a:pt x="1105776" y="76200"/>
                  </a:lnTo>
                  <a:lnTo>
                    <a:pt x="612711" y="76200"/>
                  </a:lnTo>
                  <a:lnTo>
                    <a:pt x="579272" y="63500"/>
                  </a:lnTo>
                  <a:lnTo>
                    <a:pt x="553072" y="50800"/>
                  </a:lnTo>
                  <a:lnTo>
                    <a:pt x="512406" y="38100"/>
                  </a:lnTo>
                  <a:lnTo>
                    <a:pt x="462229" y="25400"/>
                  </a:lnTo>
                  <a:lnTo>
                    <a:pt x="353174" y="0"/>
                  </a:lnTo>
                  <a:lnTo>
                    <a:pt x="256844" y="0"/>
                  </a:lnTo>
                  <a:lnTo>
                    <a:pt x="236575" y="12700"/>
                  </a:lnTo>
                  <a:lnTo>
                    <a:pt x="220408" y="25400"/>
                  </a:lnTo>
                  <a:lnTo>
                    <a:pt x="208432" y="50800"/>
                  </a:lnTo>
                  <a:lnTo>
                    <a:pt x="205155" y="76200"/>
                  </a:lnTo>
                  <a:lnTo>
                    <a:pt x="210426" y="101600"/>
                  </a:lnTo>
                  <a:lnTo>
                    <a:pt x="224053" y="127000"/>
                  </a:lnTo>
                  <a:lnTo>
                    <a:pt x="327888" y="254000"/>
                  </a:lnTo>
                  <a:lnTo>
                    <a:pt x="281889" y="292100"/>
                  </a:lnTo>
                  <a:lnTo>
                    <a:pt x="244094" y="342900"/>
                  </a:lnTo>
                  <a:lnTo>
                    <a:pt x="213131" y="381000"/>
                  </a:lnTo>
                  <a:lnTo>
                    <a:pt x="187617" y="419100"/>
                  </a:lnTo>
                  <a:lnTo>
                    <a:pt x="161582" y="444500"/>
                  </a:lnTo>
                  <a:lnTo>
                    <a:pt x="139115" y="469900"/>
                  </a:lnTo>
                  <a:lnTo>
                    <a:pt x="117690" y="495300"/>
                  </a:lnTo>
                  <a:lnTo>
                    <a:pt x="94716" y="495300"/>
                  </a:lnTo>
                  <a:lnTo>
                    <a:pt x="30048" y="533400"/>
                  </a:lnTo>
                  <a:lnTo>
                    <a:pt x="3644" y="596900"/>
                  </a:lnTo>
                  <a:lnTo>
                    <a:pt x="0" y="774700"/>
                  </a:lnTo>
                  <a:lnTo>
                    <a:pt x="4292" y="812800"/>
                  </a:lnTo>
                  <a:lnTo>
                    <a:pt x="16624" y="838200"/>
                  </a:lnTo>
                  <a:lnTo>
                    <a:pt x="36118" y="850900"/>
                  </a:lnTo>
                  <a:lnTo>
                    <a:pt x="61925" y="876300"/>
                  </a:lnTo>
                  <a:lnTo>
                    <a:pt x="69850" y="876300"/>
                  </a:lnTo>
                  <a:lnTo>
                    <a:pt x="84988" y="889000"/>
                  </a:lnTo>
                  <a:lnTo>
                    <a:pt x="92900" y="889000"/>
                  </a:lnTo>
                  <a:lnTo>
                    <a:pt x="153466" y="914400"/>
                  </a:lnTo>
                  <a:lnTo>
                    <a:pt x="183070" y="939800"/>
                  </a:lnTo>
                  <a:lnTo>
                    <a:pt x="211302" y="965200"/>
                  </a:lnTo>
                  <a:lnTo>
                    <a:pt x="234873" y="977900"/>
                  </a:lnTo>
                  <a:lnTo>
                    <a:pt x="263220" y="1003300"/>
                  </a:lnTo>
                  <a:lnTo>
                    <a:pt x="294297" y="1016000"/>
                  </a:lnTo>
                  <a:lnTo>
                    <a:pt x="326059" y="1016000"/>
                  </a:lnTo>
                  <a:lnTo>
                    <a:pt x="343484" y="1028700"/>
                  </a:lnTo>
                  <a:lnTo>
                    <a:pt x="362953" y="1041400"/>
                  </a:lnTo>
                  <a:lnTo>
                    <a:pt x="380377" y="1041400"/>
                  </a:lnTo>
                  <a:lnTo>
                    <a:pt x="391642" y="1054100"/>
                  </a:lnTo>
                  <a:lnTo>
                    <a:pt x="469976" y="1397000"/>
                  </a:lnTo>
                  <a:lnTo>
                    <a:pt x="489673" y="1447800"/>
                  </a:lnTo>
                  <a:lnTo>
                    <a:pt x="522351" y="1485900"/>
                  </a:lnTo>
                  <a:lnTo>
                    <a:pt x="565264" y="1498600"/>
                  </a:lnTo>
                  <a:lnTo>
                    <a:pt x="615708" y="1511300"/>
                  </a:lnTo>
                  <a:lnTo>
                    <a:pt x="662520" y="1511300"/>
                  </a:lnTo>
                  <a:lnTo>
                    <a:pt x="703059" y="1485900"/>
                  </a:lnTo>
                  <a:lnTo>
                    <a:pt x="734923" y="1447800"/>
                  </a:lnTo>
                  <a:lnTo>
                    <a:pt x="755777" y="1409700"/>
                  </a:lnTo>
                  <a:lnTo>
                    <a:pt x="763257" y="1358900"/>
                  </a:lnTo>
                  <a:lnTo>
                    <a:pt x="763257" y="1206500"/>
                  </a:lnTo>
                  <a:lnTo>
                    <a:pt x="809561" y="1219200"/>
                  </a:lnTo>
                  <a:lnTo>
                    <a:pt x="856576" y="1219200"/>
                  </a:lnTo>
                  <a:lnTo>
                    <a:pt x="904113" y="1231900"/>
                  </a:lnTo>
                  <a:lnTo>
                    <a:pt x="1104112" y="1231900"/>
                  </a:lnTo>
                  <a:lnTo>
                    <a:pt x="1155484" y="1219200"/>
                  </a:lnTo>
                  <a:lnTo>
                    <a:pt x="1206411" y="1219200"/>
                  </a:lnTo>
                  <a:lnTo>
                    <a:pt x="1256919" y="1206500"/>
                  </a:lnTo>
                  <a:lnTo>
                    <a:pt x="1264196" y="1219200"/>
                  </a:lnTo>
                  <a:lnTo>
                    <a:pt x="1271689" y="1219200"/>
                  </a:lnTo>
                  <a:lnTo>
                    <a:pt x="1277632" y="1231900"/>
                  </a:lnTo>
                  <a:lnTo>
                    <a:pt x="1281874" y="1244600"/>
                  </a:lnTo>
                  <a:lnTo>
                    <a:pt x="1284236" y="1257300"/>
                  </a:lnTo>
                  <a:lnTo>
                    <a:pt x="1298803" y="1397000"/>
                  </a:lnTo>
                  <a:lnTo>
                    <a:pt x="1300632" y="1397000"/>
                  </a:lnTo>
                  <a:lnTo>
                    <a:pt x="1300632" y="1409700"/>
                  </a:lnTo>
                  <a:lnTo>
                    <a:pt x="1323746" y="1447800"/>
                  </a:lnTo>
                  <a:lnTo>
                    <a:pt x="1358468" y="1485900"/>
                  </a:lnTo>
                  <a:lnTo>
                    <a:pt x="1402067" y="1511300"/>
                  </a:lnTo>
                  <a:lnTo>
                    <a:pt x="1499946" y="1511300"/>
                  </a:lnTo>
                  <a:lnTo>
                    <a:pt x="1542122" y="1485900"/>
                  </a:lnTo>
                  <a:lnTo>
                    <a:pt x="1575904" y="1447800"/>
                  </a:lnTo>
                  <a:lnTo>
                    <a:pt x="1598841" y="1409700"/>
                  </a:lnTo>
                  <a:lnTo>
                    <a:pt x="1608480" y="1358900"/>
                  </a:lnTo>
                  <a:lnTo>
                    <a:pt x="1609852" y="1333500"/>
                  </a:lnTo>
                  <a:lnTo>
                    <a:pt x="1613954" y="1295400"/>
                  </a:lnTo>
                  <a:lnTo>
                    <a:pt x="1624418" y="1244600"/>
                  </a:lnTo>
                  <a:lnTo>
                    <a:pt x="1637626" y="1193800"/>
                  </a:lnTo>
                  <a:lnTo>
                    <a:pt x="1657235" y="1143000"/>
                  </a:lnTo>
                  <a:lnTo>
                    <a:pt x="1681124" y="1092200"/>
                  </a:lnTo>
                  <a:lnTo>
                    <a:pt x="1710131" y="1054100"/>
                  </a:lnTo>
                  <a:lnTo>
                    <a:pt x="1745107" y="1003300"/>
                  </a:lnTo>
                  <a:lnTo>
                    <a:pt x="1753616" y="1003300"/>
                  </a:lnTo>
                  <a:lnTo>
                    <a:pt x="1762645" y="990600"/>
                  </a:lnTo>
                  <a:lnTo>
                    <a:pt x="1772005" y="977900"/>
                  </a:lnTo>
                  <a:lnTo>
                    <a:pt x="1781543" y="965200"/>
                  </a:lnTo>
                  <a:lnTo>
                    <a:pt x="1811591" y="914400"/>
                  </a:lnTo>
                  <a:lnTo>
                    <a:pt x="1836191" y="876300"/>
                  </a:lnTo>
                  <a:lnTo>
                    <a:pt x="1855317" y="825500"/>
                  </a:lnTo>
                  <a:lnTo>
                    <a:pt x="1868970" y="774700"/>
                  </a:lnTo>
                  <a:lnTo>
                    <a:pt x="1877174" y="723900"/>
                  </a:lnTo>
                  <a:lnTo>
                    <a:pt x="1879904" y="685800"/>
                  </a:lnTo>
                  <a:lnTo>
                    <a:pt x="1877568" y="635000"/>
                  </a:lnTo>
                  <a:lnTo>
                    <a:pt x="1870621" y="596900"/>
                  </a:lnTo>
                  <a:lnTo>
                    <a:pt x="1859140" y="546100"/>
                  </a:lnTo>
                  <a:lnTo>
                    <a:pt x="1846592" y="516128"/>
                  </a:lnTo>
                  <a:lnTo>
                    <a:pt x="1873859" y="504494"/>
                  </a:lnTo>
                  <a:lnTo>
                    <a:pt x="1900809" y="491680"/>
                  </a:lnTo>
                  <a:lnTo>
                    <a:pt x="1924697" y="478002"/>
                  </a:lnTo>
                  <a:lnTo>
                    <a:pt x="1945855" y="463981"/>
                  </a:lnTo>
                  <a:lnTo>
                    <a:pt x="1964639" y="450138"/>
                  </a:lnTo>
                  <a:lnTo>
                    <a:pt x="2019096" y="450138"/>
                  </a:lnTo>
                  <a:lnTo>
                    <a:pt x="2062276" y="446493"/>
                  </a:lnTo>
                  <a:lnTo>
                    <a:pt x="2061857" y="446493"/>
                  </a:lnTo>
                  <a:lnTo>
                    <a:pt x="2096477" y="442214"/>
                  </a:lnTo>
                  <a:lnTo>
                    <a:pt x="2121471" y="438162"/>
                  </a:lnTo>
                  <a:lnTo>
                    <a:pt x="2131657" y="435648"/>
                  </a:lnTo>
                  <a:lnTo>
                    <a:pt x="2143798" y="430745"/>
                  </a:lnTo>
                  <a:lnTo>
                    <a:pt x="2152535" y="422287"/>
                  </a:lnTo>
                  <a:lnTo>
                    <a:pt x="2157184" y="4114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37614" y="5853417"/>
              <a:ext cx="105756" cy="10757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592703" y="5652204"/>
              <a:ext cx="652145" cy="692150"/>
            </a:xfrm>
            <a:custGeom>
              <a:avLst/>
              <a:gdLst/>
              <a:ahLst/>
              <a:cxnLst/>
              <a:rect l="l" t="t" r="r" b="b"/>
              <a:pathLst>
                <a:path w="652145" h="692150">
                  <a:moveTo>
                    <a:pt x="572693" y="87680"/>
                  </a:moveTo>
                  <a:lnTo>
                    <a:pt x="536689" y="45656"/>
                  </a:lnTo>
                  <a:lnTo>
                    <a:pt x="487019" y="31051"/>
                  </a:lnTo>
                  <a:lnTo>
                    <a:pt x="439064" y="19329"/>
                  </a:lnTo>
                  <a:lnTo>
                    <a:pt x="389064" y="9956"/>
                  </a:lnTo>
                  <a:lnTo>
                    <a:pt x="333273" y="2451"/>
                  </a:lnTo>
                  <a:lnTo>
                    <a:pt x="294703" y="0"/>
                  </a:lnTo>
                  <a:lnTo>
                    <a:pt x="245414" y="419"/>
                  </a:lnTo>
                  <a:lnTo>
                    <a:pt x="195097" y="3200"/>
                  </a:lnTo>
                  <a:lnTo>
                    <a:pt x="153466" y="7848"/>
                  </a:lnTo>
                  <a:lnTo>
                    <a:pt x="121234" y="28549"/>
                  </a:lnTo>
                  <a:lnTo>
                    <a:pt x="113512" y="65455"/>
                  </a:lnTo>
                  <a:lnTo>
                    <a:pt x="120294" y="83794"/>
                  </a:lnTo>
                  <a:lnTo>
                    <a:pt x="133718" y="97409"/>
                  </a:lnTo>
                  <a:lnTo>
                    <a:pt x="151561" y="104952"/>
                  </a:lnTo>
                  <a:lnTo>
                    <a:pt x="171627" y="105067"/>
                  </a:lnTo>
                  <a:lnTo>
                    <a:pt x="205143" y="101434"/>
                  </a:lnTo>
                  <a:lnTo>
                    <a:pt x="247688" y="98983"/>
                  </a:lnTo>
                  <a:lnTo>
                    <a:pt x="289877" y="98221"/>
                  </a:lnTo>
                  <a:lnTo>
                    <a:pt x="373024" y="107149"/>
                  </a:lnTo>
                  <a:lnTo>
                    <a:pt x="418401" y="116319"/>
                  </a:lnTo>
                  <a:lnTo>
                    <a:pt x="462076" y="127508"/>
                  </a:lnTo>
                  <a:lnTo>
                    <a:pt x="507631" y="141071"/>
                  </a:lnTo>
                  <a:lnTo>
                    <a:pt x="513080" y="141071"/>
                  </a:lnTo>
                  <a:lnTo>
                    <a:pt x="518528" y="142875"/>
                  </a:lnTo>
                  <a:lnTo>
                    <a:pt x="522160" y="142875"/>
                  </a:lnTo>
                  <a:lnTo>
                    <a:pt x="537997" y="140284"/>
                  </a:lnTo>
                  <a:lnTo>
                    <a:pt x="552119" y="132969"/>
                  </a:lnTo>
                  <a:lnTo>
                    <a:pt x="563537" y="121602"/>
                  </a:lnTo>
                  <a:lnTo>
                    <a:pt x="571195" y="106857"/>
                  </a:lnTo>
                  <a:lnTo>
                    <a:pt x="572693" y="87680"/>
                  </a:lnTo>
                  <a:close/>
                </a:path>
                <a:path w="652145" h="692150">
                  <a:moveTo>
                    <a:pt x="651865" y="276694"/>
                  </a:moveTo>
                  <a:lnTo>
                    <a:pt x="648119" y="257962"/>
                  </a:lnTo>
                  <a:lnTo>
                    <a:pt x="636866" y="241274"/>
                  </a:lnTo>
                  <a:lnTo>
                    <a:pt x="620153" y="230035"/>
                  </a:lnTo>
                  <a:lnTo>
                    <a:pt x="601408" y="226288"/>
                  </a:lnTo>
                  <a:lnTo>
                    <a:pt x="582650" y="230035"/>
                  </a:lnTo>
                  <a:lnTo>
                    <a:pt x="565950" y="241274"/>
                  </a:lnTo>
                  <a:lnTo>
                    <a:pt x="233197" y="571842"/>
                  </a:lnTo>
                  <a:lnTo>
                    <a:pt x="85915" y="421081"/>
                  </a:lnTo>
                  <a:lnTo>
                    <a:pt x="50469" y="406107"/>
                  </a:lnTo>
                  <a:lnTo>
                    <a:pt x="15011" y="421081"/>
                  </a:lnTo>
                  <a:lnTo>
                    <a:pt x="0" y="455828"/>
                  </a:lnTo>
                  <a:lnTo>
                    <a:pt x="3759" y="474980"/>
                  </a:lnTo>
                  <a:lnTo>
                    <a:pt x="198653" y="677176"/>
                  </a:lnTo>
                  <a:lnTo>
                    <a:pt x="233197" y="691705"/>
                  </a:lnTo>
                  <a:lnTo>
                    <a:pt x="242722" y="690714"/>
                  </a:lnTo>
                  <a:lnTo>
                    <a:pt x="636866" y="312115"/>
                  </a:lnTo>
                  <a:lnTo>
                    <a:pt x="648119" y="295427"/>
                  </a:lnTo>
                  <a:lnTo>
                    <a:pt x="651865" y="276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776709" y="8542828"/>
            <a:ext cx="228536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75" b="1">
                <a:solidFill>
                  <a:srgbClr val="FFFFFF"/>
                </a:solidFill>
                <a:latin typeface="Tahoma"/>
                <a:cs typeface="Tahoma"/>
              </a:rPr>
              <a:t>Loan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300" spc="-10" b="1">
                <a:solidFill>
                  <a:srgbClr val="FFFFFF"/>
                </a:solidFill>
                <a:latin typeface="Tahoma"/>
                <a:cs typeface="Tahoma"/>
              </a:rPr>
              <a:t>$139.9M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591679" y="8542828"/>
            <a:ext cx="291909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95" b="1">
                <a:solidFill>
                  <a:srgbClr val="FFFFFF"/>
                </a:solidFill>
                <a:latin typeface="Tahoma"/>
                <a:cs typeface="Tahoma"/>
              </a:rPr>
              <a:t>Deposit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300" spc="-300" b="1">
                <a:solidFill>
                  <a:srgbClr val="FFFFFF"/>
                </a:solidFill>
                <a:latin typeface="Tahoma"/>
                <a:cs typeface="Tahoma"/>
              </a:rPr>
              <a:t>$111.49M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003293" y="8542828"/>
            <a:ext cx="222758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300" b="1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dirty="0" sz="33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85" b="1">
                <a:solidFill>
                  <a:srgbClr val="FFFFFF"/>
                </a:solidFill>
                <a:latin typeface="Tahoma"/>
                <a:cs typeface="Tahoma"/>
              </a:rPr>
              <a:t>Fees</a:t>
            </a:r>
            <a:endParaRPr sz="33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300" spc="-20" b="1">
                <a:solidFill>
                  <a:srgbClr val="FFFFFF"/>
                </a:solidFill>
                <a:latin typeface="Tahoma"/>
                <a:cs typeface="Tahoma"/>
              </a:rPr>
              <a:t>$5.17M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62245">
              <a:lnSpc>
                <a:spcPct val="100000"/>
              </a:lnSpc>
              <a:spcBef>
                <a:spcPts val="100"/>
              </a:spcBef>
            </a:pPr>
            <a:r>
              <a:rPr dirty="0" sz="6600" spc="175">
                <a:latin typeface="Tahoma"/>
                <a:cs typeface="Tahoma"/>
              </a:rPr>
              <a:t>Financial</a:t>
            </a:r>
            <a:r>
              <a:rPr dirty="0" sz="6600" spc="-65">
                <a:latin typeface="Tahoma"/>
                <a:cs typeface="Tahoma"/>
              </a:rPr>
              <a:t> </a:t>
            </a:r>
            <a:r>
              <a:rPr dirty="0" sz="6600" spc="85">
                <a:latin typeface="Tahoma"/>
                <a:cs typeface="Tahoma"/>
              </a:rPr>
              <a:t>Goals</a:t>
            </a:r>
            <a:endParaRPr sz="6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1922" y="3523308"/>
            <a:ext cx="17605491" cy="62483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172472" y="5369868"/>
            <a:ext cx="2409190" cy="1864995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algn="ctr" marL="36195">
              <a:lnSpc>
                <a:spcPct val="100000"/>
              </a:lnSpc>
              <a:spcBef>
                <a:spcPts val="1400"/>
              </a:spcBef>
            </a:pPr>
            <a:r>
              <a:rPr dirty="0" sz="4950" spc="-10" b="1">
                <a:solidFill>
                  <a:srgbClr val="FFFFFF"/>
                </a:solidFill>
                <a:latin typeface="Tahoma"/>
                <a:cs typeface="Tahoma"/>
              </a:rPr>
              <a:t>$55.5</a:t>
            </a:r>
            <a:endParaRPr sz="49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3300" spc="110" b="1">
                <a:solidFill>
                  <a:srgbClr val="FFFFFF"/>
                </a:solidFill>
                <a:latin typeface="Tahoma"/>
                <a:cs typeface="Tahoma"/>
              </a:rPr>
              <a:t>Ban</a:t>
            </a:r>
            <a:r>
              <a:rPr dirty="0" sz="3300" spc="-1780" b="1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dirty="0" baseline="14590" sz="7425" spc="-2325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300" spc="100" b="1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dirty="0" sz="3300" spc="80" b="1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dirty="0" sz="3300" spc="110" b="1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58659" y="5535200"/>
            <a:ext cx="2992755" cy="1657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>
              <a:lnSpc>
                <a:spcPct val="100000"/>
              </a:lnSpc>
              <a:spcBef>
                <a:spcPts val="100"/>
              </a:spcBef>
            </a:pPr>
            <a:r>
              <a:rPr dirty="0" sz="4950" spc="-10" b="1">
                <a:solidFill>
                  <a:srgbClr val="FFFFFF"/>
                </a:solidFill>
                <a:latin typeface="Tahoma"/>
                <a:cs typeface="Tahoma"/>
              </a:rPr>
              <a:t>$60.18M</a:t>
            </a:r>
            <a:endParaRPr sz="49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0"/>
              </a:spcBef>
            </a:pPr>
            <a:r>
              <a:rPr dirty="0" sz="3300" spc="145" b="1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r>
              <a:rPr dirty="0" sz="3300" spc="-3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95" b="1">
                <a:solidFill>
                  <a:srgbClr val="FFFFFF"/>
                </a:solidFill>
                <a:latin typeface="Tahoma"/>
                <a:cs typeface="Tahoma"/>
              </a:rPr>
              <a:t>Deposit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470527" y="5369868"/>
            <a:ext cx="2279650" cy="2326005"/>
          </a:xfrm>
          <a:prstGeom prst="rect">
            <a:avLst/>
          </a:prstGeom>
        </p:spPr>
        <p:txBody>
          <a:bodyPr wrap="square" lIns="0" tIns="1778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00"/>
              </a:spcBef>
            </a:pPr>
            <a:r>
              <a:rPr dirty="0" sz="4950" spc="-10" b="1">
                <a:solidFill>
                  <a:srgbClr val="FFFFFF"/>
                </a:solidFill>
                <a:latin typeface="Tahoma"/>
                <a:cs typeface="Tahoma"/>
              </a:rPr>
              <a:t>$83.52</a:t>
            </a:r>
            <a:endParaRPr sz="4950">
              <a:latin typeface="Tahoma"/>
              <a:cs typeface="Tahoma"/>
            </a:endParaRPr>
          </a:p>
          <a:p>
            <a:pPr marL="358140" marR="30480" indent="-75565">
              <a:lnSpc>
                <a:spcPct val="92300"/>
              </a:lnSpc>
              <a:spcBef>
                <a:spcPts val="1760"/>
              </a:spcBef>
            </a:pPr>
            <a:r>
              <a:rPr dirty="0" sz="3300" spc="75" b="1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dirty="0" sz="3300" spc="-715" b="1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dirty="0" baseline="14590" sz="7425" spc="-5392" b="1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dirty="0" sz="3300" spc="75" b="1">
                <a:solidFill>
                  <a:srgbClr val="FFFFFF"/>
                </a:solidFill>
                <a:latin typeface="Tahoma"/>
                <a:cs typeface="Tahoma"/>
              </a:rPr>
              <a:t>si</a:t>
            </a:r>
            <a:r>
              <a:rPr dirty="0" sz="3300" spc="80" b="1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dirty="0" sz="3300" spc="75" b="1">
                <a:solidFill>
                  <a:srgbClr val="FFFFFF"/>
                </a:solidFill>
                <a:latin typeface="Tahoma"/>
                <a:cs typeface="Tahoma"/>
              </a:rPr>
              <a:t>ess</a:t>
            </a:r>
            <a:r>
              <a:rPr dirty="0" sz="3300" spc="-42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125" b="1">
                <a:solidFill>
                  <a:srgbClr val="FFFFFF"/>
                </a:solidFill>
                <a:latin typeface="Tahoma"/>
                <a:cs typeface="Tahoma"/>
              </a:rPr>
              <a:t>Lending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87645">
              <a:lnSpc>
                <a:spcPct val="100000"/>
              </a:lnSpc>
              <a:spcBef>
                <a:spcPts val="100"/>
              </a:spcBef>
            </a:pPr>
            <a:r>
              <a:rPr dirty="0" sz="6600" spc="290">
                <a:latin typeface="Tahoma"/>
                <a:cs typeface="Tahoma"/>
              </a:rPr>
              <a:t>Bank</a:t>
            </a:r>
            <a:r>
              <a:rPr dirty="0" sz="6600" spc="-65">
                <a:latin typeface="Tahoma"/>
                <a:cs typeface="Tahoma"/>
              </a:rPr>
              <a:t> </a:t>
            </a:r>
            <a:r>
              <a:rPr dirty="0" sz="6600" spc="245">
                <a:latin typeface="Tahoma"/>
                <a:cs typeface="Tahoma"/>
              </a:rPr>
              <a:t>Numbers</a:t>
            </a:r>
            <a:endParaRPr sz="6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15065"/>
          </a:xfrm>
          <a:custGeom>
            <a:avLst/>
            <a:gdLst/>
            <a:ahLst/>
            <a:cxnLst/>
            <a:rect l="l" t="t" r="r" b="b"/>
            <a:pathLst>
              <a:path w="20104100" h="11315065">
                <a:moveTo>
                  <a:pt x="20104099" y="11314448"/>
                </a:moveTo>
                <a:lnTo>
                  <a:pt x="0" y="11314448"/>
                </a:lnTo>
                <a:lnTo>
                  <a:pt x="0" y="0"/>
                </a:lnTo>
                <a:lnTo>
                  <a:pt x="20104099" y="0"/>
                </a:lnTo>
                <a:lnTo>
                  <a:pt x="20104099" y="11314448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1352756" y="3970370"/>
            <a:ext cx="6697345" cy="304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600" spc="285" b="1">
                <a:solidFill>
                  <a:srgbClr val="FFFFFF"/>
                </a:solidFill>
                <a:latin typeface="Tahoma"/>
                <a:cs typeface="Tahoma"/>
              </a:rPr>
              <a:t>Checking </a:t>
            </a:r>
            <a:r>
              <a:rPr dirty="0" sz="6600" spc="270" b="1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dirty="0" sz="66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600" spc="250" b="1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dirty="0" sz="6600" spc="145" b="1">
                <a:solidFill>
                  <a:srgbClr val="FFFFFF"/>
                </a:solidFill>
                <a:latin typeface="Tahoma"/>
                <a:cs typeface="Tahoma"/>
              </a:rPr>
              <a:t>Saving</a:t>
            </a:r>
            <a:r>
              <a:rPr dirty="0" sz="6600" spc="-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6600" spc="265" b="1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endParaRPr sz="66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33144" y="2125980"/>
            <a:ext cx="3054985" cy="3046095"/>
            <a:chOff x="1733144" y="2125980"/>
            <a:chExt cx="3054985" cy="3046095"/>
          </a:xfrm>
        </p:grpSpPr>
        <p:sp>
          <p:nvSpPr>
            <p:cNvPr id="5" name="object 5" descr=""/>
            <p:cNvSpPr/>
            <p:nvPr/>
          </p:nvSpPr>
          <p:spPr>
            <a:xfrm>
              <a:off x="1733144" y="2128996"/>
              <a:ext cx="3042920" cy="3042920"/>
            </a:xfrm>
            <a:custGeom>
              <a:avLst/>
              <a:gdLst/>
              <a:ahLst/>
              <a:cxnLst/>
              <a:rect l="l" t="t" r="r" b="b"/>
              <a:pathLst>
                <a:path w="3042920" h="3042920">
                  <a:moveTo>
                    <a:pt x="1521380" y="3042760"/>
                  </a:moveTo>
                  <a:lnTo>
                    <a:pt x="1473085" y="3042008"/>
                  </a:lnTo>
                  <a:lnTo>
                    <a:pt x="1425165" y="3039767"/>
                  </a:lnTo>
                  <a:lnTo>
                    <a:pt x="1377643" y="3036059"/>
                  </a:lnTo>
                  <a:lnTo>
                    <a:pt x="1330541" y="3030906"/>
                  </a:lnTo>
                  <a:lnTo>
                    <a:pt x="1283881" y="3024331"/>
                  </a:lnTo>
                  <a:lnTo>
                    <a:pt x="1237686" y="3016356"/>
                  </a:lnTo>
                  <a:lnTo>
                    <a:pt x="1191976" y="3007003"/>
                  </a:lnTo>
                  <a:lnTo>
                    <a:pt x="1146776" y="2996295"/>
                  </a:lnTo>
                  <a:lnTo>
                    <a:pt x="1102108" y="2984254"/>
                  </a:lnTo>
                  <a:lnTo>
                    <a:pt x="1057992" y="2970902"/>
                  </a:lnTo>
                  <a:lnTo>
                    <a:pt x="1014453" y="2956261"/>
                  </a:lnTo>
                  <a:lnTo>
                    <a:pt x="971511" y="2940353"/>
                  </a:lnTo>
                  <a:lnTo>
                    <a:pt x="929190" y="2923202"/>
                  </a:lnTo>
                  <a:lnTo>
                    <a:pt x="887512" y="2904829"/>
                  </a:lnTo>
                  <a:lnTo>
                    <a:pt x="846498" y="2885256"/>
                  </a:lnTo>
                  <a:lnTo>
                    <a:pt x="806171" y="2864506"/>
                  </a:lnTo>
                  <a:lnTo>
                    <a:pt x="766554" y="2842601"/>
                  </a:lnTo>
                  <a:lnTo>
                    <a:pt x="727669" y="2819563"/>
                  </a:lnTo>
                  <a:lnTo>
                    <a:pt x="689538" y="2795415"/>
                  </a:lnTo>
                  <a:lnTo>
                    <a:pt x="652183" y="2770179"/>
                  </a:lnTo>
                  <a:lnTo>
                    <a:pt x="615626" y="2743877"/>
                  </a:lnTo>
                  <a:lnTo>
                    <a:pt x="579890" y="2716531"/>
                  </a:lnTo>
                  <a:lnTo>
                    <a:pt x="544998" y="2688164"/>
                  </a:lnTo>
                  <a:lnTo>
                    <a:pt x="510971" y="2658798"/>
                  </a:lnTo>
                  <a:lnTo>
                    <a:pt x="477831" y="2628455"/>
                  </a:lnTo>
                  <a:lnTo>
                    <a:pt x="445602" y="2597158"/>
                  </a:lnTo>
                  <a:lnTo>
                    <a:pt x="414304" y="2564928"/>
                  </a:lnTo>
                  <a:lnTo>
                    <a:pt x="383961" y="2531789"/>
                  </a:lnTo>
                  <a:lnTo>
                    <a:pt x="354595" y="2497761"/>
                  </a:lnTo>
                  <a:lnTo>
                    <a:pt x="326228" y="2462869"/>
                  </a:lnTo>
                  <a:lnTo>
                    <a:pt x="298882" y="2427133"/>
                  </a:lnTo>
                  <a:lnTo>
                    <a:pt x="272580" y="2390577"/>
                  </a:lnTo>
                  <a:lnTo>
                    <a:pt x="247344" y="2353222"/>
                  </a:lnTo>
                  <a:lnTo>
                    <a:pt x="223196" y="2315090"/>
                  </a:lnTo>
                  <a:lnTo>
                    <a:pt x="200158" y="2276205"/>
                  </a:lnTo>
                  <a:lnTo>
                    <a:pt x="178253" y="2236588"/>
                  </a:lnTo>
                  <a:lnTo>
                    <a:pt x="157503" y="2196262"/>
                  </a:lnTo>
                  <a:lnTo>
                    <a:pt x="137930" y="2155248"/>
                  </a:lnTo>
                  <a:lnTo>
                    <a:pt x="119557" y="2113569"/>
                  </a:lnTo>
                  <a:lnTo>
                    <a:pt x="102406" y="2071248"/>
                  </a:lnTo>
                  <a:lnTo>
                    <a:pt x="86498" y="2028307"/>
                  </a:lnTo>
                  <a:lnTo>
                    <a:pt x="71858" y="1984767"/>
                  </a:lnTo>
                  <a:lnTo>
                    <a:pt x="58505" y="1940652"/>
                  </a:lnTo>
                  <a:lnTo>
                    <a:pt x="46464" y="1895983"/>
                  </a:lnTo>
                  <a:lnTo>
                    <a:pt x="35756" y="1850783"/>
                  </a:lnTo>
                  <a:lnTo>
                    <a:pt x="26403" y="1805074"/>
                  </a:lnTo>
                  <a:lnTo>
                    <a:pt x="18428" y="1758878"/>
                  </a:lnTo>
                  <a:lnTo>
                    <a:pt x="11853" y="1712218"/>
                  </a:lnTo>
                  <a:lnTo>
                    <a:pt x="6701" y="1665116"/>
                  </a:lnTo>
                  <a:lnTo>
                    <a:pt x="2993" y="1617594"/>
                  </a:lnTo>
                  <a:lnTo>
                    <a:pt x="751" y="1569674"/>
                  </a:lnTo>
                  <a:lnTo>
                    <a:pt x="0" y="1521380"/>
                  </a:lnTo>
                  <a:lnTo>
                    <a:pt x="751" y="1473085"/>
                  </a:lnTo>
                  <a:lnTo>
                    <a:pt x="2993" y="1425165"/>
                  </a:lnTo>
                  <a:lnTo>
                    <a:pt x="6701" y="1377643"/>
                  </a:lnTo>
                  <a:lnTo>
                    <a:pt x="11853" y="1330541"/>
                  </a:lnTo>
                  <a:lnTo>
                    <a:pt x="18428" y="1283881"/>
                  </a:lnTo>
                  <a:lnTo>
                    <a:pt x="26403" y="1237685"/>
                  </a:lnTo>
                  <a:lnTo>
                    <a:pt x="35756" y="1191976"/>
                  </a:lnTo>
                  <a:lnTo>
                    <a:pt x="46464" y="1146776"/>
                  </a:lnTo>
                  <a:lnTo>
                    <a:pt x="58505" y="1102107"/>
                  </a:lnTo>
                  <a:lnTo>
                    <a:pt x="71858" y="1057992"/>
                  </a:lnTo>
                  <a:lnTo>
                    <a:pt x="86498" y="1014452"/>
                  </a:lnTo>
                  <a:lnTo>
                    <a:pt x="102406" y="971511"/>
                  </a:lnTo>
                  <a:lnTo>
                    <a:pt x="119557" y="929190"/>
                  </a:lnTo>
                  <a:lnTo>
                    <a:pt x="137930" y="887511"/>
                  </a:lnTo>
                  <a:lnTo>
                    <a:pt x="157503" y="846498"/>
                  </a:lnTo>
                  <a:lnTo>
                    <a:pt x="178253" y="806171"/>
                  </a:lnTo>
                  <a:lnTo>
                    <a:pt x="200158" y="766554"/>
                  </a:lnTo>
                  <a:lnTo>
                    <a:pt x="223196" y="727669"/>
                  </a:lnTo>
                  <a:lnTo>
                    <a:pt x="247344" y="689537"/>
                  </a:lnTo>
                  <a:lnTo>
                    <a:pt x="272580" y="652182"/>
                  </a:lnTo>
                  <a:lnTo>
                    <a:pt x="298882" y="615626"/>
                  </a:lnTo>
                  <a:lnTo>
                    <a:pt x="326228" y="579890"/>
                  </a:lnTo>
                  <a:lnTo>
                    <a:pt x="354595" y="544998"/>
                  </a:lnTo>
                  <a:lnTo>
                    <a:pt x="383961" y="510970"/>
                  </a:lnTo>
                  <a:lnTo>
                    <a:pt x="414304" y="477831"/>
                  </a:lnTo>
                  <a:lnTo>
                    <a:pt x="445602" y="445601"/>
                  </a:lnTo>
                  <a:lnTo>
                    <a:pt x="477831" y="414304"/>
                  </a:lnTo>
                  <a:lnTo>
                    <a:pt x="510971" y="383961"/>
                  </a:lnTo>
                  <a:lnTo>
                    <a:pt x="544998" y="354595"/>
                  </a:lnTo>
                  <a:lnTo>
                    <a:pt x="579890" y="326228"/>
                  </a:lnTo>
                  <a:lnTo>
                    <a:pt x="615626" y="298882"/>
                  </a:lnTo>
                  <a:lnTo>
                    <a:pt x="652183" y="272580"/>
                  </a:lnTo>
                  <a:lnTo>
                    <a:pt x="689538" y="247344"/>
                  </a:lnTo>
                  <a:lnTo>
                    <a:pt x="727669" y="223196"/>
                  </a:lnTo>
                  <a:lnTo>
                    <a:pt x="766554" y="200158"/>
                  </a:lnTo>
                  <a:lnTo>
                    <a:pt x="806171" y="178253"/>
                  </a:lnTo>
                  <a:lnTo>
                    <a:pt x="846498" y="157503"/>
                  </a:lnTo>
                  <a:lnTo>
                    <a:pt x="887512" y="137930"/>
                  </a:lnTo>
                  <a:lnTo>
                    <a:pt x="929190" y="119557"/>
                  </a:lnTo>
                  <a:lnTo>
                    <a:pt x="971511" y="102406"/>
                  </a:lnTo>
                  <a:lnTo>
                    <a:pt x="1014453" y="86498"/>
                  </a:lnTo>
                  <a:lnTo>
                    <a:pt x="1057992" y="71857"/>
                  </a:lnTo>
                  <a:lnTo>
                    <a:pt x="1102108" y="58505"/>
                  </a:lnTo>
                  <a:lnTo>
                    <a:pt x="1146776" y="46464"/>
                  </a:lnTo>
                  <a:lnTo>
                    <a:pt x="1191976" y="35756"/>
                  </a:lnTo>
                  <a:lnTo>
                    <a:pt x="1237686" y="26403"/>
                  </a:lnTo>
                  <a:lnTo>
                    <a:pt x="1283881" y="18428"/>
                  </a:lnTo>
                  <a:lnTo>
                    <a:pt x="1330541" y="11853"/>
                  </a:lnTo>
                  <a:lnTo>
                    <a:pt x="1377643" y="6701"/>
                  </a:lnTo>
                  <a:lnTo>
                    <a:pt x="1425165" y="2993"/>
                  </a:lnTo>
                  <a:lnTo>
                    <a:pt x="1473085" y="751"/>
                  </a:lnTo>
                  <a:lnTo>
                    <a:pt x="1521380" y="0"/>
                  </a:lnTo>
                  <a:lnTo>
                    <a:pt x="1566868" y="751"/>
                  </a:lnTo>
                  <a:lnTo>
                    <a:pt x="1570106" y="751"/>
                  </a:lnTo>
                  <a:lnTo>
                    <a:pt x="1621860" y="3318"/>
                  </a:lnTo>
                  <a:lnTo>
                    <a:pt x="1671750" y="7444"/>
                  </a:lnTo>
                  <a:lnTo>
                    <a:pt x="1721356" y="13194"/>
                  </a:lnTo>
                  <a:lnTo>
                    <a:pt x="1770643" y="20551"/>
                  </a:lnTo>
                  <a:lnTo>
                    <a:pt x="1819573" y="29503"/>
                  </a:lnTo>
                  <a:lnTo>
                    <a:pt x="1868108" y="40031"/>
                  </a:lnTo>
                  <a:lnTo>
                    <a:pt x="1916214" y="52123"/>
                  </a:lnTo>
                  <a:lnTo>
                    <a:pt x="1963851" y="65761"/>
                  </a:lnTo>
                  <a:lnTo>
                    <a:pt x="2010984" y="80932"/>
                  </a:lnTo>
                  <a:lnTo>
                    <a:pt x="2057575" y="97619"/>
                  </a:lnTo>
                  <a:lnTo>
                    <a:pt x="2103587" y="115808"/>
                  </a:lnTo>
                  <a:lnTo>
                    <a:pt x="2148984" y="135482"/>
                  </a:lnTo>
                  <a:lnTo>
                    <a:pt x="2193729" y="156627"/>
                  </a:lnTo>
                  <a:lnTo>
                    <a:pt x="2237784" y="179228"/>
                  </a:lnTo>
                  <a:lnTo>
                    <a:pt x="2281112" y="203269"/>
                  </a:lnTo>
                  <a:lnTo>
                    <a:pt x="2323678" y="228734"/>
                  </a:lnTo>
                  <a:lnTo>
                    <a:pt x="2365443" y="255609"/>
                  </a:lnTo>
                  <a:lnTo>
                    <a:pt x="2406370" y="283878"/>
                  </a:lnTo>
                  <a:lnTo>
                    <a:pt x="2446424" y="313526"/>
                  </a:lnTo>
                  <a:lnTo>
                    <a:pt x="2485567" y="344538"/>
                  </a:lnTo>
                  <a:lnTo>
                    <a:pt x="2523761" y="376898"/>
                  </a:lnTo>
                  <a:lnTo>
                    <a:pt x="2560971" y="410591"/>
                  </a:lnTo>
                  <a:lnTo>
                    <a:pt x="2597158" y="445601"/>
                  </a:lnTo>
                  <a:lnTo>
                    <a:pt x="2632169" y="481789"/>
                  </a:lnTo>
                  <a:lnTo>
                    <a:pt x="2665862" y="518998"/>
                  </a:lnTo>
                  <a:lnTo>
                    <a:pt x="2698222" y="557193"/>
                  </a:lnTo>
                  <a:lnTo>
                    <a:pt x="2729233" y="596336"/>
                  </a:lnTo>
                  <a:lnTo>
                    <a:pt x="2758881" y="636389"/>
                  </a:lnTo>
                  <a:lnTo>
                    <a:pt x="2787151" y="677317"/>
                  </a:lnTo>
                  <a:lnTo>
                    <a:pt x="2814026" y="719082"/>
                  </a:lnTo>
                  <a:lnTo>
                    <a:pt x="2839491" y="761647"/>
                  </a:lnTo>
                  <a:lnTo>
                    <a:pt x="2863532" y="804976"/>
                  </a:lnTo>
                  <a:lnTo>
                    <a:pt x="2886133" y="849031"/>
                  </a:lnTo>
                  <a:lnTo>
                    <a:pt x="2907278" y="893776"/>
                  </a:lnTo>
                  <a:lnTo>
                    <a:pt x="2926952" y="939173"/>
                  </a:lnTo>
                  <a:lnTo>
                    <a:pt x="2945141" y="985185"/>
                  </a:lnTo>
                  <a:lnTo>
                    <a:pt x="2961828" y="1031776"/>
                  </a:lnTo>
                  <a:lnTo>
                    <a:pt x="2976999" y="1078909"/>
                  </a:lnTo>
                  <a:lnTo>
                    <a:pt x="2990637" y="1126546"/>
                  </a:lnTo>
                  <a:lnTo>
                    <a:pt x="3002729" y="1174651"/>
                  </a:lnTo>
                  <a:lnTo>
                    <a:pt x="3013258" y="1223187"/>
                  </a:lnTo>
                  <a:lnTo>
                    <a:pt x="3022209" y="1272117"/>
                  </a:lnTo>
                  <a:lnTo>
                    <a:pt x="3029567" y="1321403"/>
                  </a:lnTo>
                  <a:lnTo>
                    <a:pt x="3035316" y="1371010"/>
                  </a:lnTo>
                  <a:lnTo>
                    <a:pt x="3039442" y="1420899"/>
                  </a:lnTo>
                  <a:lnTo>
                    <a:pt x="3041928" y="1471035"/>
                  </a:lnTo>
                  <a:lnTo>
                    <a:pt x="3042761" y="1521380"/>
                  </a:lnTo>
                  <a:lnTo>
                    <a:pt x="3042009" y="1569674"/>
                  </a:lnTo>
                  <a:lnTo>
                    <a:pt x="3039768" y="1617594"/>
                  </a:lnTo>
                  <a:lnTo>
                    <a:pt x="3036060" y="1665116"/>
                  </a:lnTo>
                  <a:lnTo>
                    <a:pt x="3030907" y="1712218"/>
                  </a:lnTo>
                  <a:lnTo>
                    <a:pt x="3024332" y="1758878"/>
                  </a:lnTo>
                  <a:lnTo>
                    <a:pt x="3016357" y="1805074"/>
                  </a:lnTo>
                  <a:lnTo>
                    <a:pt x="3007004" y="1850783"/>
                  </a:lnTo>
                  <a:lnTo>
                    <a:pt x="2996296" y="1895983"/>
                  </a:lnTo>
                  <a:lnTo>
                    <a:pt x="2984255" y="1940652"/>
                  </a:lnTo>
                  <a:lnTo>
                    <a:pt x="2970903" y="1984767"/>
                  </a:lnTo>
                  <a:lnTo>
                    <a:pt x="2956262" y="2028307"/>
                  </a:lnTo>
                  <a:lnTo>
                    <a:pt x="2940354" y="2071248"/>
                  </a:lnTo>
                  <a:lnTo>
                    <a:pt x="2923203" y="2113569"/>
                  </a:lnTo>
                  <a:lnTo>
                    <a:pt x="2904830" y="2155248"/>
                  </a:lnTo>
                  <a:lnTo>
                    <a:pt x="2885257" y="2196262"/>
                  </a:lnTo>
                  <a:lnTo>
                    <a:pt x="2864507" y="2236588"/>
                  </a:lnTo>
                  <a:lnTo>
                    <a:pt x="2842602" y="2276205"/>
                  </a:lnTo>
                  <a:lnTo>
                    <a:pt x="2819564" y="2315090"/>
                  </a:lnTo>
                  <a:lnTo>
                    <a:pt x="2795416" y="2353222"/>
                  </a:lnTo>
                  <a:lnTo>
                    <a:pt x="2770180" y="2390577"/>
                  </a:lnTo>
                  <a:lnTo>
                    <a:pt x="2743878" y="2427133"/>
                  </a:lnTo>
                  <a:lnTo>
                    <a:pt x="2716532" y="2462869"/>
                  </a:lnTo>
                  <a:lnTo>
                    <a:pt x="2688165" y="2497761"/>
                  </a:lnTo>
                  <a:lnTo>
                    <a:pt x="2658799" y="2531789"/>
                  </a:lnTo>
                  <a:lnTo>
                    <a:pt x="2628456" y="2564928"/>
                  </a:lnTo>
                  <a:lnTo>
                    <a:pt x="2597159" y="2597158"/>
                  </a:lnTo>
                  <a:lnTo>
                    <a:pt x="2564929" y="2628455"/>
                  </a:lnTo>
                  <a:lnTo>
                    <a:pt x="2531789" y="2658798"/>
                  </a:lnTo>
                  <a:lnTo>
                    <a:pt x="2497762" y="2688164"/>
                  </a:lnTo>
                  <a:lnTo>
                    <a:pt x="2462870" y="2716531"/>
                  </a:lnTo>
                  <a:lnTo>
                    <a:pt x="2427134" y="2743877"/>
                  </a:lnTo>
                  <a:lnTo>
                    <a:pt x="2390577" y="2770179"/>
                  </a:lnTo>
                  <a:lnTo>
                    <a:pt x="2353222" y="2795415"/>
                  </a:lnTo>
                  <a:lnTo>
                    <a:pt x="2315091" y="2819563"/>
                  </a:lnTo>
                  <a:lnTo>
                    <a:pt x="2276206" y="2842601"/>
                  </a:lnTo>
                  <a:lnTo>
                    <a:pt x="2236589" y="2864506"/>
                  </a:lnTo>
                  <a:lnTo>
                    <a:pt x="2196262" y="2885256"/>
                  </a:lnTo>
                  <a:lnTo>
                    <a:pt x="2155248" y="2904829"/>
                  </a:lnTo>
                  <a:lnTo>
                    <a:pt x="2113570" y="2923202"/>
                  </a:lnTo>
                  <a:lnTo>
                    <a:pt x="2071249" y="2940353"/>
                  </a:lnTo>
                  <a:lnTo>
                    <a:pt x="2028307" y="2956261"/>
                  </a:lnTo>
                  <a:lnTo>
                    <a:pt x="1984768" y="2970902"/>
                  </a:lnTo>
                  <a:lnTo>
                    <a:pt x="1940652" y="2984254"/>
                  </a:lnTo>
                  <a:lnTo>
                    <a:pt x="1895984" y="2996295"/>
                  </a:lnTo>
                  <a:lnTo>
                    <a:pt x="1850783" y="3007003"/>
                  </a:lnTo>
                  <a:lnTo>
                    <a:pt x="1805074" y="3016356"/>
                  </a:lnTo>
                  <a:lnTo>
                    <a:pt x="1758879" y="3024331"/>
                  </a:lnTo>
                  <a:lnTo>
                    <a:pt x="1712219" y="3030906"/>
                  </a:lnTo>
                  <a:lnTo>
                    <a:pt x="1665117" y="3036059"/>
                  </a:lnTo>
                  <a:lnTo>
                    <a:pt x="1617594" y="3039767"/>
                  </a:lnTo>
                  <a:lnTo>
                    <a:pt x="1569675" y="3042008"/>
                  </a:lnTo>
                  <a:lnTo>
                    <a:pt x="1521380" y="304276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6498" y="2125980"/>
              <a:ext cx="1522095" cy="2740025"/>
            </a:xfrm>
            <a:custGeom>
              <a:avLst/>
              <a:gdLst/>
              <a:ahLst/>
              <a:cxnLst/>
              <a:rect l="l" t="t" r="r" b="b"/>
              <a:pathLst>
                <a:path w="1522095" h="2740025">
                  <a:moveTo>
                    <a:pt x="911785" y="2739800"/>
                  </a:moveTo>
                  <a:lnTo>
                    <a:pt x="0" y="1521600"/>
                  </a:lnTo>
                  <a:lnTo>
                    <a:pt x="22917" y="0"/>
                  </a:lnTo>
                  <a:lnTo>
                    <a:pt x="71576" y="1506"/>
                  </a:lnTo>
                  <a:lnTo>
                    <a:pt x="119913" y="4541"/>
                  </a:lnTo>
                  <a:lnTo>
                    <a:pt x="167902" y="9084"/>
                  </a:lnTo>
                  <a:lnTo>
                    <a:pt x="215514" y="15116"/>
                  </a:lnTo>
                  <a:lnTo>
                    <a:pt x="262723" y="22614"/>
                  </a:lnTo>
                  <a:lnTo>
                    <a:pt x="309500" y="31560"/>
                  </a:lnTo>
                  <a:lnTo>
                    <a:pt x="355819" y="41933"/>
                  </a:lnTo>
                  <a:lnTo>
                    <a:pt x="401652" y="53713"/>
                  </a:lnTo>
                  <a:lnTo>
                    <a:pt x="446970" y="66879"/>
                  </a:lnTo>
                  <a:lnTo>
                    <a:pt x="491748" y="81411"/>
                  </a:lnTo>
                  <a:lnTo>
                    <a:pt x="535958" y="97289"/>
                  </a:lnTo>
                  <a:lnTo>
                    <a:pt x="579571" y="114492"/>
                  </a:lnTo>
                  <a:lnTo>
                    <a:pt x="622560" y="133001"/>
                  </a:lnTo>
                  <a:lnTo>
                    <a:pt x="664898" y="152794"/>
                  </a:lnTo>
                  <a:lnTo>
                    <a:pt x="706558" y="173852"/>
                  </a:lnTo>
                  <a:lnTo>
                    <a:pt x="747512" y="196154"/>
                  </a:lnTo>
                  <a:lnTo>
                    <a:pt x="787732" y="219680"/>
                  </a:lnTo>
                  <a:lnTo>
                    <a:pt x="827191" y="244410"/>
                  </a:lnTo>
                  <a:lnTo>
                    <a:pt x="865861" y="270323"/>
                  </a:lnTo>
                  <a:lnTo>
                    <a:pt x="903716" y="297399"/>
                  </a:lnTo>
                  <a:lnTo>
                    <a:pt x="940726" y="325617"/>
                  </a:lnTo>
                  <a:lnTo>
                    <a:pt x="976866" y="354959"/>
                  </a:lnTo>
                  <a:lnTo>
                    <a:pt x="1012107" y="385402"/>
                  </a:lnTo>
                  <a:lnTo>
                    <a:pt x="1046422" y="416927"/>
                  </a:lnTo>
                  <a:lnTo>
                    <a:pt x="1079784" y="449513"/>
                  </a:lnTo>
                  <a:lnTo>
                    <a:pt x="1112165" y="483141"/>
                  </a:lnTo>
                  <a:lnTo>
                    <a:pt x="1143537" y="517789"/>
                  </a:lnTo>
                  <a:lnTo>
                    <a:pt x="1173873" y="553438"/>
                  </a:lnTo>
                  <a:lnTo>
                    <a:pt x="1203146" y="590068"/>
                  </a:lnTo>
                  <a:lnTo>
                    <a:pt x="1231327" y="627657"/>
                  </a:lnTo>
                  <a:lnTo>
                    <a:pt x="1258390" y="666186"/>
                  </a:lnTo>
                  <a:lnTo>
                    <a:pt x="1284308" y="705634"/>
                  </a:lnTo>
                  <a:lnTo>
                    <a:pt x="1309051" y="745982"/>
                  </a:lnTo>
                  <a:lnTo>
                    <a:pt x="1332594" y="787208"/>
                  </a:lnTo>
                  <a:lnTo>
                    <a:pt x="1354909" y="829292"/>
                  </a:lnTo>
                  <a:lnTo>
                    <a:pt x="1375967" y="872215"/>
                  </a:lnTo>
                  <a:lnTo>
                    <a:pt x="1395742" y="915955"/>
                  </a:lnTo>
                  <a:lnTo>
                    <a:pt x="1414206" y="960493"/>
                  </a:lnTo>
                  <a:lnTo>
                    <a:pt x="1431332" y="1005809"/>
                  </a:lnTo>
                  <a:lnTo>
                    <a:pt x="1447091" y="1051881"/>
                  </a:lnTo>
                  <a:lnTo>
                    <a:pt x="1461381" y="1098430"/>
                  </a:lnTo>
                  <a:lnTo>
                    <a:pt x="1474120" y="1145169"/>
                  </a:lnTo>
                  <a:lnTo>
                    <a:pt x="1485320" y="1192065"/>
                  </a:lnTo>
                  <a:lnTo>
                    <a:pt x="1494990" y="1239085"/>
                  </a:lnTo>
                  <a:lnTo>
                    <a:pt x="1503141" y="1286198"/>
                  </a:lnTo>
                  <a:lnTo>
                    <a:pt x="1509784" y="1333369"/>
                  </a:lnTo>
                  <a:lnTo>
                    <a:pt x="1514929" y="1380567"/>
                  </a:lnTo>
                  <a:lnTo>
                    <a:pt x="1518585" y="1427759"/>
                  </a:lnTo>
                  <a:lnTo>
                    <a:pt x="1520764" y="1474913"/>
                  </a:lnTo>
                  <a:lnTo>
                    <a:pt x="1521476" y="1521996"/>
                  </a:lnTo>
                  <a:lnTo>
                    <a:pt x="1520730" y="1568974"/>
                  </a:lnTo>
                  <a:lnTo>
                    <a:pt x="1518538" y="1615817"/>
                  </a:lnTo>
                  <a:lnTo>
                    <a:pt x="1514910" y="1662491"/>
                  </a:lnTo>
                  <a:lnTo>
                    <a:pt x="1509856" y="1708963"/>
                  </a:lnTo>
                  <a:lnTo>
                    <a:pt x="1503386" y="1755201"/>
                  </a:lnTo>
                  <a:lnTo>
                    <a:pt x="1495511" y="1801173"/>
                  </a:lnTo>
                  <a:lnTo>
                    <a:pt x="1486241" y="1846846"/>
                  </a:lnTo>
                  <a:lnTo>
                    <a:pt x="1475586" y="1892186"/>
                  </a:lnTo>
                  <a:lnTo>
                    <a:pt x="1463557" y="1937163"/>
                  </a:lnTo>
                  <a:lnTo>
                    <a:pt x="1450164" y="1981742"/>
                  </a:lnTo>
                  <a:lnTo>
                    <a:pt x="1435417" y="2025892"/>
                  </a:lnTo>
                  <a:lnTo>
                    <a:pt x="1419327" y="2069580"/>
                  </a:lnTo>
                  <a:lnTo>
                    <a:pt x="1401904" y="2112774"/>
                  </a:lnTo>
                  <a:lnTo>
                    <a:pt x="1383159" y="2155440"/>
                  </a:lnTo>
                  <a:lnTo>
                    <a:pt x="1363101" y="2197546"/>
                  </a:lnTo>
                  <a:lnTo>
                    <a:pt x="1341741" y="2239059"/>
                  </a:lnTo>
                  <a:lnTo>
                    <a:pt x="1319090" y="2279948"/>
                  </a:lnTo>
                  <a:lnTo>
                    <a:pt x="1295157" y="2320179"/>
                  </a:lnTo>
                  <a:lnTo>
                    <a:pt x="1269954" y="2359720"/>
                  </a:lnTo>
                  <a:lnTo>
                    <a:pt x="1243489" y="2398538"/>
                  </a:lnTo>
                  <a:lnTo>
                    <a:pt x="1215775" y="2436601"/>
                  </a:lnTo>
                  <a:lnTo>
                    <a:pt x="1186820" y="2473876"/>
                  </a:lnTo>
                  <a:lnTo>
                    <a:pt x="1156636" y="2510330"/>
                  </a:lnTo>
                  <a:lnTo>
                    <a:pt x="1125233" y="2545932"/>
                  </a:lnTo>
                  <a:lnTo>
                    <a:pt x="1092620" y="2580647"/>
                  </a:lnTo>
                  <a:lnTo>
                    <a:pt x="1058809" y="2614445"/>
                  </a:lnTo>
                  <a:lnTo>
                    <a:pt x="1023810" y="2647291"/>
                  </a:lnTo>
                  <a:lnTo>
                    <a:pt x="987633" y="2679154"/>
                  </a:lnTo>
                  <a:lnTo>
                    <a:pt x="950288" y="2710002"/>
                  </a:lnTo>
                  <a:lnTo>
                    <a:pt x="911785" y="2739800"/>
                  </a:lnTo>
                  <a:close/>
                </a:path>
              </a:pathLst>
            </a:custGeom>
            <a:solidFill>
              <a:srgbClr val="354E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67828" y="2463681"/>
              <a:ext cx="2373630" cy="2373630"/>
            </a:xfrm>
            <a:custGeom>
              <a:avLst/>
              <a:gdLst/>
              <a:ahLst/>
              <a:cxnLst/>
              <a:rect l="l" t="t" r="r" b="b"/>
              <a:pathLst>
                <a:path w="2373629" h="2373629">
                  <a:moveTo>
                    <a:pt x="1186696" y="2373391"/>
                  </a:moveTo>
                  <a:lnTo>
                    <a:pt x="1138968" y="2372449"/>
                  </a:lnTo>
                  <a:lnTo>
                    <a:pt x="1091718" y="2369645"/>
                  </a:lnTo>
                  <a:lnTo>
                    <a:pt x="1044982" y="2365017"/>
                  </a:lnTo>
                  <a:lnTo>
                    <a:pt x="998795" y="2358598"/>
                  </a:lnTo>
                  <a:lnTo>
                    <a:pt x="953193" y="2350425"/>
                  </a:lnTo>
                  <a:lnTo>
                    <a:pt x="908211" y="2340532"/>
                  </a:lnTo>
                  <a:lnTo>
                    <a:pt x="863884" y="2328956"/>
                  </a:lnTo>
                  <a:lnTo>
                    <a:pt x="820249" y="2315732"/>
                  </a:lnTo>
                  <a:lnTo>
                    <a:pt x="777340" y="2300895"/>
                  </a:lnTo>
                  <a:lnTo>
                    <a:pt x="735194" y="2284480"/>
                  </a:lnTo>
                  <a:lnTo>
                    <a:pt x="693844" y="2266524"/>
                  </a:lnTo>
                  <a:lnTo>
                    <a:pt x="653328" y="2247061"/>
                  </a:lnTo>
                  <a:lnTo>
                    <a:pt x="613680" y="2226128"/>
                  </a:lnTo>
                  <a:lnTo>
                    <a:pt x="574935" y="2203758"/>
                  </a:lnTo>
                  <a:lnTo>
                    <a:pt x="537130" y="2179989"/>
                  </a:lnTo>
                  <a:lnTo>
                    <a:pt x="500300" y="2154855"/>
                  </a:lnTo>
                  <a:lnTo>
                    <a:pt x="464479" y="2128392"/>
                  </a:lnTo>
                  <a:lnTo>
                    <a:pt x="429705" y="2100635"/>
                  </a:lnTo>
                  <a:lnTo>
                    <a:pt x="396011" y="2071620"/>
                  </a:lnTo>
                  <a:lnTo>
                    <a:pt x="363434" y="2041382"/>
                  </a:lnTo>
                  <a:lnTo>
                    <a:pt x="332008" y="2009957"/>
                  </a:lnTo>
                  <a:lnTo>
                    <a:pt x="301770" y="1977380"/>
                  </a:lnTo>
                  <a:lnTo>
                    <a:pt x="272755" y="1943686"/>
                  </a:lnTo>
                  <a:lnTo>
                    <a:pt x="244998" y="1908911"/>
                  </a:lnTo>
                  <a:lnTo>
                    <a:pt x="218535" y="1873091"/>
                  </a:lnTo>
                  <a:lnTo>
                    <a:pt x="193401" y="1836260"/>
                  </a:lnTo>
                  <a:lnTo>
                    <a:pt x="169632" y="1798455"/>
                  </a:lnTo>
                  <a:lnTo>
                    <a:pt x="147263" y="1759711"/>
                  </a:lnTo>
                  <a:lnTo>
                    <a:pt x="126329" y="1720063"/>
                  </a:lnTo>
                  <a:lnTo>
                    <a:pt x="106866" y="1679546"/>
                  </a:lnTo>
                  <a:lnTo>
                    <a:pt x="88910" y="1638197"/>
                  </a:lnTo>
                  <a:lnTo>
                    <a:pt x="72496" y="1596050"/>
                  </a:lnTo>
                  <a:lnTo>
                    <a:pt x="57659" y="1553142"/>
                  </a:lnTo>
                  <a:lnTo>
                    <a:pt x="44434" y="1509507"/>
                  </a:lnTo>
                  <a:lnTo>
                    <a:pt x="32858" y="1465180"/>
                  </a:lnTo>
                  <a:lnTo>
                    <a:pt x="22966" y="1420198"/>
                  </a:lnTo>
                  <a:lnTo>
                    <a:pt x="14792" y="1374596"/>
                  </a:lnTo>
                  <a:lnTo>
                    <a:pt x="8374" y="1328409"/>
                  </a:lnTo>
                  <a:lnTo>
                    <a:pt x="3745" y="1281673"/>
                  </a:lnTo>
                  <a:lnTo>
                    <a:pt x="942" y="1234423"/>
                  </a:lnTo>
                  <a:lnTo>
                    <a:pt x="0" y="1186695"/>
                  </a:lnTo>
                  <a:lnTo>
                    <a:pt x="942" y="1138967"/>
                  </a:lnTo>
                  <a:lnTo>
                    <a:pt x="3745" y="1091717"/>
                  </a:lnTo>
                  <a:lnTo>
                    <a:pt x="8374" y="1044981"/>
                  </a:lnTo>
                  <a:lnTo>
                    <a:pt x="14792" y="998794"/>
                  </a:lnTo>
                  <a:lnTo>
                    <a:pt x="22966" y="953192"/>
                  </a:lnTo>
                  <a:lnTo>
                    <a:pt x="32858" y="908210"/>
                  </a:lnTo>
                  <a:lnTo>
                    <a:pt x="44434" y="863884"/>
                  </a:lnTo>
                  <a:lnTo>
                    <a:pt x="57659" y="820249"/>
                  </a:lnTo>
                  <a:lnTo>
                    <a:pt x="72496" y="777340"/>
                  </a:lnTo>
                  <a:lnTo>
                    <a:pt x="88910" y="735193"/>
                  </a:lnTo>
                  <a:lnTo>
                    <a:pt x="106866" y="693844"/>
                  </a:lnTo>
                  <a:lnTo>
                    <a:pt x="126329" y="653327"/>
                  </a:lnTo>
                  <a:lnTo>
                    <a:pt x="147263" y="613679"/>
                  </a:lnTo>
                  <a:lnTo>
                    <a:pt x="169632" y="574935"/>
                  </a:lnTo>
                  <a:lnTo>
                    <a:pt x="193401" y="537130"/>
                  </a:lnTo>
                  <a:lnTo>
                    <a:pt x="218535" y="500299"/>
                  </a:lnTo>
                  <a:lnTo>
                    <a:pt x="244998" y="464479"/>
                  </a:lnTo>
                  <a:lnTo>
                    <a:pt x="272755" y="429704"/>
                  </a:lnTo>
                  <a:lnTo>
                    <a:pt x="301770" y="396011"/>
                  </a:lnTo>
                  <a:lnTo>
                    <a:pt x="332008" y="363434"/>
                  </a:lnTo>
                  <a:lnTo>
                    <a:pt x="363434" y="332008"/>
                  </a:lnTo>
                  <a:lnTo>
                    <a:pt x="396011" y="301770"/>
                  </a:lnTo>
                  <a:lnTo>
                    <a:pt x="429705" y="272755"/>
                  </a:lnTo>
                  <a:lnTo>
                    <a:pt x="464479" y="244998"/>
                  </a:lnTo>
                  <a:lnTo>
                    <a:pt x="500300" y="218535"/>
                  </a:lnTo>
                  <a:lnTo>
                    <a:pt x="537130" y="193401"/>
                  </a:lnTo>
                  <a:lnTo>
                    <a:pt x="574935" y="169632"/>
                  </a:lnTo>
                  <a:lnTo>
                    <a:pt x="613680" y="147263"/>
                  </a:lnTo>
                  <a:lnTo>
                    <a:pt x="653328" y="126329"/>
                  </a:lnTo>
                  <a:lnTo>
                    <a:pt x="693844" y="106866"/>
                  </a:lnTo>
                  <a:lnTo>
                    <a:pt x="735194" y="88910"/>
                  </a:lnTo>
                  <a:lnTo>
                    <a:pt x="777340" y="72496"/>
                  </a:lnTo>
                  <a:lnTo>
                    <a:pt x="820249" y="57659"/>
                  </a:lnTo>
                  <a:lnTo>
                    <a:pt x="863884" y="44434"/>
                  </a:lnTo>
                  <a:lnTo>
                    <a:pt x="908211" y="32858"/>
                  </a:lnTo>
                  <a:lnTo>
                    <a:pt x="953193" y="22966"/>
                  </a:lnTo>
                  <a:lnTo>
                    <a:pt x="998795" y="14792"/>
                  </a:lnTo>
                  <a:lnTo>
                    <a:pt x="1044982" y="8374"/>
                  </a:lnTo>
                  <a:lnTo>
                    <a:pt x="1091718" y="3745"/>
                  </a:lnTo>
                  <a:lnTo>
                    <a:pt x="1138968" y="942"/>
                  </a:lnTo>
                  <a:lnTo>
                    <a:pt x="1186696" y="0"/>
                  </a:lnTo>
                  <a:lnTo>
                    <a:pt x="1231833" y="942"/>
                  </a:lnTo>
                  <a:lnTo>
                    <a:pt x="1234794" y="942"/>
                  </a:lnTo>
                  <a:lnTo>
                    <a:pt x="1285579" y="4123"/>
                  </a:lnTo>
                  <a:lnTo>
                    <a:pt x="1334554" y="9242"/>
                  </a:lnTo>
                  <a:lnTo>
                    <a:pt x="1383140" y="16367"/>
                  </a:lnTo>
                  <a:lnTo>
                    <a:pt x="1431280" y="25473"/>
                  </a:lnTo>
                  <a:lnTo>
                    <a:pt x="1478915" y="36537"/>
                  </a:lnTo>
                  <a:lnTo>
                    <a:pt x="1525987" y="49535"/>
                  </a:lnTo>
                  <a:lnTo>
                    <a:pt x="1572439" y="64442"/>
                  </a:lnTo>
                  <a:lnTo>
                    <a:pt x="1618212" y="81235"/>
                  </a:lnTo>
                  <a:lnTo>
                    <a:pt x="1663247" y="99890"/>
                  </a:lnTo>
                  <a:lnTo>
                    <a:pt x="1707488" y="120381"/>
                  </a:lnTo>
                  <a:lnTo>
                    <a:pt x="1750875" y="142686"/>
                  </a:lnTo>
                  <a:lnTo>
                    <a:pt x="1793351" y="166781"/>
                  </a:lnTo>
                  <a:lnTo>
                    <a:pt x="1834858" y="192640"/>
                  </a:lnTo>
                  <a:lnTo>
                    <a:pt x="1875337" y="220241"/>
                  </a:lnTo>
                  <a:lnTo>
                    <a:pt x="1914730" y="249559"/>
                  </a:lnTo>
                  <a:lnTo>
                    <a:pt x="1952980" y="280570"/>
                  </a:lnTo>
                  <a:lnTo>
                    <a:pt x="1990029" y="313250"/>
                  </a:lnTo>
                  <a:lnTo>
                    <a:pt x="2025817" y="347574"/>
                  </a:lnTo>
                  <a:lnTo>
                    <a:pt x="2060142" y="383363"/>
                  </a:lnTo>
                  <a:lnTo>
                    <a:pt x="2092822" y="420411"/>
                  </a:lnTo>
                  <a:lnTo>
                    <a:pt x="2123833" y="458661"/>
                  </a:lnTo>
                  <a:lnTo>
                    <a:pt x="2153151" y="498055"/>
                  </a:lnTo>
                  <a:lnTo>
                    <a:pt x="2180751" y="538534"/>
                  </a:lnTo>
                  <a:lnTo>
                    <a:pt x="2206611" y="580041"/>
                  </a:lnTo>
                  <a:lnTo>
                    <a:pt x="2230705" y="622517"/>
                  </a:lnTo>
                  <a:lnTo>
                    <a:pt x="2253010" y="665904"/>
                  </a:lnTo>
                  <a:lnTo>
                    <a:pt x="2273502" y="710144"/>
                  </a:lnTo>
                  <a:lnTo>
                    <a:pt x="2292157" y="755180"/>
                  </a:lnTo>
                  <a:lnTo>
                    <a:pt x="2308949" y="800952"/>
                  </a:lnTo>
                  <a:lnTo>
                    <a:pt x="2323857" y="847404"/>
                  </a:lnTo>
                  <a:lnTo>
                    <a:pt x="2336855" y="894476"/>
                  </a:lnTo>
                  <a:lnTo>
                    <a:pt x="2347919" y="942111"/>
                  </a:lnTo>
                  <a:lnTo>
                    <a:pt x="2357025" y="990251"/>
                  </a:lnTo>
                  <a:lnTo>
                    <a:pt x="2364150" y="1038837"/>
                  </a:lnTo>
                  <a:lnTo>
                    <a:pt x="2369269" y="1087812"/>
                  </a:lnTo>
                  <a:lnTo>
                    <a:pt x="2372358" y="1137117"/>
                  </a:lnTo>
                  <a:lnTo>
                    <a:pt x="2373393" y="1186695"/>
                  </a:lnTo>
                  <a:lnTo>
                    <a:pt x="2372450" y="1234423"/>
                  </a:lnTo>
                  <a:lnTo>
                    <a:pt x="2369647" y="1281673"/>
                  </a:lnTo>
                  <a:lnTo>
                    <a:pt x="2365018" y="1328409"/>
                  </a:lnTo>
                  <a:lnTo>
                    <a:pt x="2358600" y="1374596"/>
                  </a:lnTo>
                  <a:lnTo>
                    <a:pt x="2350426" y="1420198"/>
                  </a:lnTo>
                  <a:lnTo>
                    <a:pt x="2340534" y="1465180"/>
                  </a:lnTo>
                  <a:lnTo>
                    <a:pt x="2328958" y="1509507"/>
                  </a:lnTo>
                  <a:lnTo>
                    <a:pt x="2315734" y="1553142"/>
                  </a:lnTo>
                  <a:lnTo>
                    <a:pt x="2300896" y="1596050"/>
                  </a:lnTo>
                  <a:lnTo>
                    <a:pt x="2284482" y="1638197"/>
                  </a:lnTo>
                  <a:lnTo>
                    <a:pt x="2266526" y="1679546"/>
                  </a:lnTo>
                  <a:lnTo>
                    <a:pt x="2247063" y="1720063"/>
                  </a:lnTo>
                  <a:lnTo>
                    <a:pt x="2226129" y="1759711"/>
                  </a:lnTo>
                  <a:lnTo>
                    <a:pt x="2203760" y="1798455"/>
                  </a:lnTo>
                  <a:lnTo>
                    <a:pt x="2179991" y="1836260"/>
                  </a:lnTo>
                  <a:lnTo>
                    <a:pt x="2154857" y="1873091"/>
                  </a:lnTo>
                  <a:lnTo>
                    <a:pt x="2128394" y="1908911"/>
                  </a:lnTo>
                  <a:lnTo>
                    <a:pt x="2100637" y="1943686"/>
                  </a:lnTo>
                  <a:lnTo>
                    <a:pt x="2071622" y="1977380"/>
                  </a:lnTo>
                  <a:lnTo>
                    <a:pt x="2041384" y="2009957"/>
                  </a:lnTo>
                  <a:lnTo>
                    <a:pt x="2009958" y="2041382"/>
                  </a:lnTo>
                  <a:lnTo>
                    <a:pt x="1977381" y="2071620"/>
                  </a:lnTo>
                  <a:lnTo>
                    <a:pt x="1943687" y="2100635"/>
                  </a:lnTo>
                  <a:lnTo>
                    <a:pt x="1908913" y="2128392"/>
                  </a:lnTo>
                  <a:lnTo>
                    <a:pt x="1873092" y="2154855"/>
                  </a:lnTo>
                  <a:lnTo>
                    <a:pt x="1836262" y="2179989"/>
                  </a:lnTo>
                  <a:lnTo>
                    <a:pt x="1798457" y="2203758"/>
                  </a:lnTo>
                  <a:lnTo>
                    <a:pt x="1759712" y="2226128"/>
                  </a:lnTo>
                  <a:lnTo>
                    <a:pt x="1720064" y="2247061"/>
                  </a:lnTo>
                  <a:lnTo>
                    <a:pt x="1679548" y="2266524"/>
                  </a:lnTo>
                  <a:lnTo>
                    <a:pt x="1638198" y="2284480"/>
                  </a:lnTo>
                  <a:lnTo>
                    <a:pt x="1596052" y="2300895"/>
                  </a:lnTo>
                  <a:lnTo>
                    <a:pt x="1553143" y="2315732"/>
                  </a:lnTo>
                  <a:lnTo>
                    <a:pt x="1509508" y="2328956"/>
                  </a:lnTo>
                  <a:lnTo>
                    <a:pt x="1465181" y="2340532"/>
                  </a:lnTo>
                  <a:lnTo>
                    <a:pt x="1420199" y="2350425"/>
                  </a:lnTo>
                  <a:lnTo>
                    <a:pt x="1374597" y="2358598"/>
                  </a:lnTo>
                  <a:lnTo>
                    <a:pt x="1328410" y="2365017"/>
                  </a:lnTo>
                  <a:lnTo>
                    <a:pt x="1281674" y="2369645"/>
                  </a:lnTo>
                  <a:lnTo>
                    <a:pt x="1234424" y="2372449"/>
                  </a:lnTo>
                  <a:lnTo>
                    <a:pt x="1186696" y="2373391"/>
                  </a:lnTo>
                  <a:close/>
                </a:path>
              </a:pathLst>
            </a:custGeom>
            <a:solidFill>
              <a:srgbClr val="D34F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12546" y="3298569"/>
            <a:ext cx="1464310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310">
                <a:latin typeface="Tahoma"/>
                <a:cs typeface="Tahoma"/>
              </a:rPr>
              <a:t>19.85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43975" y="3103688"/>
            <a:ext cx="2552700" cy="1534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60" b="1">
                <a:solidFill>
                  <a:srgbClr val="FFFFFF"/>
                </a:solidFill>
                <a:latin typeface="Tahoma"/>
                <a:cs typeface="Tahoma"/>
              </a:rPr>
              <a:t>Saving </a:t>
            </a:r>
            <a:r>
              <a:rPr dirty="0" sz="3300" spc="150" b="1">
                <a:solidFill>
                  <a:srgbClr val="FFFFFF"/>
                </a:solidFill>
                <a:latin typeface="Tahoma"/>
                <a:cs typeface="Tahoma"/>
              </a:rPr>
              <a:t>Account</a:t>
            </a:r>
            <a:r>
              <a:rPr dirty="0" sz="3300" spc="-3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45" b="1">
                <a:solidFill>
                  <a:srgbClr val="FFFFFF"/>
                </a:solidFill>
                <a:latin typeface="Tahoma"/>
                <a:cs typeface="Tahoma"/>
              </a:rPr>
              <a:t>(in </a:t>
            </a:r>
            <a:r>
              <a:rPr dirty="0" sz="3300" spc="-10" b="1">
                <a:solidFill>
                  <a:srgbClr val="FFFFFF"/>
                </a:solidFill>
                <a:latin typeface="Tahoma"/>
                <a:cs typeface="Tahoma"/>
              </a:rPr>
              <a:t>Millions)</a:t>
            </a:r>
            <a:endParaRPr sz="33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733144" y="6125166"/>
            <a:ext cx="3063240" cy="3063875"/>
            <a:chOff x="1733144" y="6125166"/>
            <a:chExt cx="3063240" cy="3063875"/>
          </a:xfrm>
        </p:grpSpPr>
        <p:sp>
          <p:nvSpPr>
            <p:cNvPr id="11" name="object 11" descr=""/>
            <p:cNvSpPr/>
            <p:nvPr/>
          </p:nvSpPr>
          <p:spPr>
            <a:xfrm>
              <a:off x="1733144" y="6136850"/>
              <a:ext cx="3042920" cy="3042920"/>
            </a:xfrm>
            <a:custGeom>
              <a:avLst/>
              <a:gdLst/>
              <a:ahLst/>
              <a:cxnLst/>
              <a:rect l="l" t="t" r="r" b="b"/>
              <a:pathLst>
                <a:path w="3042920" h="3042920">
                  <a:moveTo>
                    <a:pt x="1521380" y="3042760"/>
                  </a:moveTo>
                  <a:lnTo>
                    <a:pt x="1473085" y="3042008"/>
                  </a:lnTo>
                  <a:lnTo>
                    <a:pt x="1425165" y="3039767"/>
                  </a:lnTo>
                  <a:lnTo>
                    <a:pt x="1377643" y="3036059"/>
                  </a:lnTo>
                  <a:lnTo>
                    <a:pt x="1330541" y="3030906"/>
                  </a:lnTo>
                  <a:lnTo>
                    <a:pt x="1283881" y="3024331"/>
                  </a:lnTo>
                  <a:lnTo>
                    <a:pt x="1237686" y="3016356"/>
                  </a:lnTo>
                  <a:lnTo>
                    <a:pt x="1191976" y="3007003"/>
                  </a:lnTo>
                  <a:lnTo>
                    <a:pt x="1146776" y="2996295"/>
                  </a:lnTo>
                  <a:lnTo>
                    <a:pt x="1102108" y="2984254"/>
                  </a:lnTo>
                  <a:lnTo>
                    <a:pt x="1057992" y="2970902"/>
                  </a:lnTo>
                  <a:lnTo>
                    <a:pt x="1014453" y="2956261"/>
                  </a:lnTo>
                  <a:lnTo>
                    <a:pt x="971511" y="2940353"/>
                  </a:lnTo>
                  <a:lnTo>
                    <a:pt x="929190" y="2923202"/>
                  </a:lnTo>
                  <a:lnTo>
                    <a:pt x="887512" y="2904829"/>
                  </a:lnTo>
                  <a:lnTo>
                    <a:pt x="846498" y="2885256"/>
                  </a:lnTo>
                  <a:lnTo>
                    <a:pt x="806171" y="2864506"/>
                  </a:lnTo>
                  <a:lnTo>
                    <a:pt x="766554" y="2842601"/>
                  </a:lnTo>
                  <a:lnTo>
                    <a:pt x="727669" y="2819563"/>
                  </a:lnTo>
                  <a:lnTo>
                    <a:pt x="689538" y="2795415"/>
                  </a:lnTo>
                  <a:lnTo>
                    <a:pt x="652183" y="2770179"/>
                  </a:lnTo>
                  <a:lnTo>
                    <a:pt x="615626" y="2743877"/>
                  </a:lnTo>
                  <a:lnTo>
                    <a:pt x="579890" y="2716531"/>
                  </a:lnTo>
                  <a:lnTo>
                    <a:pt x="544998" y="2688164"/>
                  </a:lnTo>
                  <a:lnTo>
                    <a:pt x="510971" y="2658798"/>
                  </a:lnTo>
                  <a:lnTo>
                    <a:pt x="477831" y="2628455"/>
                  </a:lnTo>
                  <a:lnTo>
                    <a:pt x="445602" y="2597158"/>
                  </a:lnTo>
                  <a:lnTo>
                    <a:pt x="414304" y="2564928"/>
                  </a:lnTo>
                  <a:lnTo>
                    <a:pt x="383961" y="2531789"/>
                  </a:lnTo>
                  <a:lnTo>
                    <a:pt x="354595" y="2497761"/>
                  </a:lnTo>
                  <a:lnTo>
                    <a:pt x="326228" y="2462869"/>
                  </a:lnTo>
                  <a:lnTo>
                    <a:pt x="298882" y="2427133"/>
                  </a:lnTo>
                  <a:lnTo>
                    <a:pt x="272580" y="2390577"/>
                  </a:lnTo>
                  <a:lnTo>
                    <a:pt x="247344" y="2353222"/>
                  </a:lnTo>
                  <a:lnTo>
                    <a:pt x="223196" y="2315090"/>
                  </a:lnTo>
                  <a:lnTo>
                    <a:pt x="200158" y="2276205"/>
                  </a:lnTo>
                  <a:lnTo>
                    <a:pt x="178253" y="2236588"/>
                  </a:lnTo>
                  <a:lnTo>
                    <a:pt x="157503" y="2196261"/>
                  </a:lnTo>
                  <a:lnTo>
                    <a:pt x="137930" y="2155248"/>
                  </a:lnTo>
                  <a:lnTo>
                    <a:pt x="119557" y="2113569"/>
                  </a:lnTo>
                  <a:lnTo>
                    <a:pt x="102406" y="2071248"/>
                  </a:lnTo>
                  <a:lnTo>
                    <a:pt x="86498" y="2028307"/>
                  </a:lnTo>
                  <a:lnTo>
                    <a:pt x="71858" y="1984767"/>
                  </a:lnTo>
                  <a:lnTo>
                    <a:pt x="58505" y="1940652"/>
                  </a:lnTo>
                  <a:lnTo>
                    <a:pt x="46464" y="1895983"/>
                  </a:lnTo>
                  <a:lnTo>
                    <a:pt x="35756" y="1850783"/>
                  </a:lnTo>
                  <a:lnTo>
                    <a:pt x="26403" y="1805074"/>
                  </a:lnTo>
                  <a:lnTo>
                    <a:pt x="18428" y="1758878"/>
                  </a:lnTo>
                  <a:lnTo>
                    <a:pt x="11853" y="1712218"/>
                  </a:lnTo>
                  <a:lnTo>
                    <a:pt x="6701" y="1665116"/>
                  </a:lnTo>
                  <a:lnTo>
                    <a:pt x="2993" y="1617594"/>
                  </a:lnTo>
                  <a:lnTo>
                    <a:pt x="751" y="1569675"/>
                  </a:lnTo>
                  <a:lnTo>
                    <a:pt x="0" y="1521380"/>
                  </a:lnTo>
                  <a:lnTo>
                    <a:pt x="751" y="1473085"/>
                  </a:lnTo>
                  <a:lnTo>
                    <a:pt x="2993" y="1425165"/>
                  </a:lnTo>
                  <a:lnTo>
                    <a:pt x="6701" y="1377643"/>
                  </a:lnTo>
                  <a:lnTo>
                    <a:pt x="11853" y="1330541"/>
                  </a:lnTo>
                  <a:lnTo>
                    <a:pt x="18428" y="1283881"/>
                  </a:lnTo>
                  <a:lnTo>
                    <a:pt x="26403" y="1237685"/>
                  </a:lnTo>
                  <a:lnTo>
                    <a:pt x="35756" y="1191976"/>
                  </a:lnTo>
                  <a:lnTo>
                    <a:pt x="46464" y="1146776"/>
                  </a:lnTo>
                  <a:lnTo>
                    <a:pt x="58505" y="1102107"/>
                  </a:lnTo>
                  <a:lnTo>
                    <a:pt x="71858" y="1057992"/>
                  </a:lnTo>
                  <a:lnTo>
                    <a:pt x="86498" y="1014452"/>
                  </a:lnTo>
                  <a:lnTo>
                    <a:pt x="102406" y="971511"/>
                  </a:lnTo>
                  <a:lnTo>
                    <a:pt x="119557" y="929190"/>
                  </a:lnTo>
                  <a:lnTo>
                    <a:pt x="137930" y="887511"/>
                  </a:lnTo>
                  <a:lnTo>
                    <a:pt x="157503" y="846498"/>
                  </a:lnTo>
                  <a:lnTo>
                    <a:pt x="178253" y="806171"/>
                  </a:lnTo>
                  <a:lnTo>
                    <a:pt x="200158" y="766554"/>
                  </a:lnTo>
                  <a:lnTo>
                    <a:pt x="223196" y="727669"/>
                  </a:lnTo>
                  <a:lnTo>
                    <a:pt x="247344" y="689537"/>
                  </a:lnTo>
                  <a:lnTo>
                    <a:pt x="272580" y="652182"/>
                  </a:lnTo>
                  <a:lnTo>
                    <a:pt x="298882" y="615626"/>
                  </a:lnTo>
                  <a:lnTo>
                    <a:pt x="326228" y="579890"/>
                  </a:lnTo>
                  <a:lnTo>
                    <a:pt x="354595" y="544998"/>
                  </a:lnTo>
                  <a:lnTo>
                    <a:pt x="383961" y="510970"/>
                  </a:lnTo>
                  <a:lnTo>
                    <a:pt x="414304" y="477831"/>
                  </a:lnTo>
                  <a:lnTo>
                    <a:pt x="445602" y="445601"/>
                  </a:lnTo>
                  <a:lnTo>
                    <a:pt x="477831" y="414304"/>
                  </a:lnTo>
                  <a:lnTo>
                    <a:pt x="510971" y="383961"/>
                  </a:lnTo>
                  <a:lnTo>
                    <a:pt x="544998" y="354595"/>
                  </a:lnTo>
                  <a:lnTo>
                    <a:pt x="579890" y="326228"/>
                  </a:lnTo>
                  <a:lnTo>
                    <a:pt x="615626" y="298882"/>
                  </a:lnTo>
                  <a:lnTo>
                    <a:pt x="652183" y="272580"/>
                  </a:lnTo>
                  <a:lnTo>
                    <a:pt x="689538" y="247344"/>
                  </a:lnTo>
                  <a:lnTo>
                    <a:pt x="727669" y="223196"/>
                  </a:lnTo>
                  <a:lnTo>
                    <a:pt x="766554" y="200158"/>
                  </a:lnTo>
                  <a:lnTo>
                    <a:pt x="806171" y="178253"/>
                  </a:lnTo>
                  <a:lnTo>
                    <a:pt x="846498" y="157503"/>
                  </a:lnTo>
                  <a:lnTo>
                    <a:pt x="887512" y="137930"/>
                  </a:lnTo>
                  <a:lnTo>
                    <a:pt x="929190" y="119557"/>
                  </a:lnTo>
                  <a:lnTo>
                    <a:pt x="971511" y="102406"/>
                  </a:lnTo>
                  <a:lnTo>
                    <a:pt x="1014453" y="86498"/>
                  </a:lnTo>
                  <a:lnTo>
                    <a:pt x="1057992" y="71857"/>
                  </a:lnTo>
                  <a:lnTo>
                    <a:pt x="1102108" y="58505"/>
                  </a:lnTo>
                  <a:lnTo>
                    <a:pt x="1146776" y="46464"/>
                  </a:lnTo>
                  <a:lnTo>
                    <a:pt x="1191976" y="35756"/>
                  </a:lnTo>
                  <a:lnTo>
                    <a:pt x="1237686" y="26403"/>
                  </a:lnTo>
                  <a:lnTo>
                    <a:pt x="1283881" y="18428"/>
                  </a:lnTo>
                  <a:lnTo>
                    <a:pt x="1330541" y="11853"/>
                  </a:lnTo>
                  <a:lnTo>
                    <a:pt x="1377643" y="6701"/>
                  </a:lnTo>
                  <a:lnTo>
                    <a:pt x="1425165" y="2993"/>
                  </a:lnTo>
                  <a:lnTo>
                    <a:pt x="1473085" y="751"/>
                  </a:lnTo>
                  <a:lnTo>
                    <a:pt x="1521380" y="0"/>
                  </a:lnTo>
                  <a:lnTo>
                    <a:pt x="1566868" y="751"/>
                  </a:lnTo>
                  <a:lnTo>
                    <a:pt x="1570106" y="751"/>
                  </a:lnTo>
                  <a:lnTo>
                    <a:pt x="1621860" y="3318"/>
                  </a:lnTo>
                  <a:lnTo>
                    <a:pt x="1671750" y="7444"/>
                  </a:lnTo>
                  <a:lnTo>
                    <a:pt x="1721356" y="13194"/>
                  </a:lnTo>
                  <a:lnTo>
                    <a:pt x="1770643" y="20551"/>
                  </a:lnTo>
                  <a:lnTo>
                    <a:pt x="1819573" y="29503"/>
                  </a:lnTo>
                  <a:lnTo>
                    <a:pt x="1868108" y="40031"/>
                  </a:lnTo>
                  <a:lnTo>
                    <a:pt x="1916214" y="52123"/>
                  </a:lnTo>
                  <a:lnTo>
                    <a:pt x="1963851" y="65761"/>
                  </a:lnTo>
                  <a:lnTo>
                    <a:pt x="2010984" y="80932"/>
                  </a:lnTo>
                  <a:lnTo>
                    <a:pt x="2057575" y="97619"/>
                  </a:lnTo>
                  <a:lnTo>
                    <a:pt x="2103587" y="115808"/>
                  </a:lnTo>
                  <a:lnTo>
                    <a:pt x="2148984" y="135482"/>
                  </a:lnTo>
                  <a:lnTo>
                    <a:pt x="2193729" y="156627"/>
                  </a:lnTo>
                  <a:lnTo>
                    <a:pt x="2237784" y="179228"/>
                  </a:lnTo>
                  <a:lnTo>
                    <a:pt x="2281112" y="203269"/>
                  </a:lnTo>
                  <a:lnTo>
                    <a:pt x="2323678" y="228734"/>
                  </a:lnTo>
                  <a:lnTo>
                    <a:pt x="2365443" y="255609"/>
                  </a:lnTo>
                  <a:lnTo>
                    <a:pt x="2406370" y="283878"/>
                  </a:lnTo>
                  <a:lnTo>
                    <a:pt x="2446424" y="313527"/>
                  </a:lnTo>
                  <a:lnTo>
                    <a:pt x="2485567" y="344538"/>
                  </a:lnTo>
                  <a:lnTo>
                    <a:pt x="2523761" y="376898"/>
                  </a:lnTo>
                  <a:lnTo>
                    <a:pt x="2560971" y="410591"/>
                  </a:lnTo>
                  <a:lnTo>
                    <a:pt x="2597158" y="445601"/>
                  </a:lnTo>
                  <a:lnTo>
                    <a:pt x="2632169" y="481789"/>
                  </a:lnTo>
                  <a:lnTo>
                    <a:pt x="2665862" y="518998"/>
                  </a:lnTo>
                  <a:lnTo>
                    <a:pt x="2698222" y="557193"/>
                  </a:lnTo>
                  <a:lnTo>
                    <a:pt x="2729233" y="596336"/>
                  </a:lnTo>
                  <a:lnTo>
                    <a:pt x="2758881" y="636389"/>
                  </a:lnTo>
                  <a:lnTo>
                    <a:pt x="2787151" y="677317"/>
                  </a:lnTo>
                  <a:lnTo>
                    <a:pt x="2814026" y="719082"/>
                  </a:lnTo>
                  <a:lnTo>
                    <a:pt x="2839491" y="761648"/>
                  </a:lnTo>
                  <a:lnTo>
                    <a:pt x="2863532" y="804976"/>
                  </a:lnTo>
                  <a:lnTo>
                    <a:pt x="2886133" y="849031"/>
                  </a:lnTo>
                  <a:lnTo>
                    <a:pt x="2907278" y="893776"/>
                  </a:lnTo>
                  <a:lnTo>
                    <a:pt x="2926952" y="939173"/>
                  </a:lnTo>
                  <a:lnTo>
                    <a:pt x="2945141" y="985185"/>
                  </a:lnTo>
                  <a:lnTo>
                    <a:pt x="2961828" y="1031776"/>
                  </a:lnTo>
                  <a:lnTo>
                    <a:pt x="2976999" y="1078909"/>
                  </a:lnTo>
                  <a:lnTo>
                    <a:pt x="2990637" y="1126546"/>
                  </a:lnTo>
                  <a:lnTo>
                    <a:pt x="3002729" y="1174651"/>
                  </a:lnTo>
                  <a:lnTo>
                    <a:pt x="3013258" y="1223187"/>
                  </a:lnTo>
                  <a:lnTo>
                    <a:pt x="3022209" y="1272117"/>
                  </a:lnTo>
                  <a:lnTo>
                    <a:pt x="3029567" y="1321404"/>
                  </a:lnTo>
                  <a:lnTo>
                    <a:pt x="3035316" y="1371010"/>
                  </a:lnTo>
                  <a:lnTo>
                    <a:pt x="3039442" y="1420900"/>
                  </a:lnTo>
                  <a:lnTo>
                    <a:pt x="3041928" y="1471035"/>
                  </a:lnTo>
                  <a:lnTo>
                    <a:pt x="3042761" y="1521380"/>
                  </a:lnTo>
                  <a:lnTo>
                    <a:pt x="3042009" y="1569675"/>
                  </a:lnTo>
                  <a:lnTo>
                    <a:pt x="3039768" y="1617594"/>
                  </a:lnTo>
                  <a:lnTo>
                    <a:pt x="3036060" y="1665116"/>
                  </a:lnTo>
                  <a:lnTo>
                    <a:pt x="3030907" y="1712218"/>
                  </a:lnTo>
                  <a:lnTo>
                    <a:pt x="3024332" y="1758878"/>
                  </a:lnTo>
                  <a:lnTo>
                    <a:pt x="3016357" y="1805074"/>
                  </a:lnTo>
                  <a:lnTo>
                    <a:pt x="3007004" y="1850783"/>
                  </a:lnTo>
                  <a:lnTo>
                    <a:pt x="2996296" y="1895983"/>
                  </a:lnTo>
                  <a:lnTo>
                    <a:pt x="2984255" y="1940652"/>
                  </a:lnTo>
                  <a:lnTo>
                    <a:pt x="2970903" y="1984767"/>
                  </a:lnTo>
                  <a:lnTo>
                    <a:pt x="2956262" y="2028307"/>
                  </a:lnTo>
                  <a:lnTo>
                    <a:pt x="2940354" y="2071248"/>
                  </a:lnTo>
                  <a:lnTo>
                    <a:pt x="2923203" y="2113569"/>
                  </a:lnTo>
                  <a:lnTo>
                    <a:pt x="2904830" y="2155248"/>
                  </a:lnTo>
                  <a:lnTo>
                    <a:pt x="2885257" y="2196261"/>
                  </a:lnTo>
                  <a:lnTo>
                    <a:pt x="2864507" y="2236588"/>
                  </a:lnTo>
                  <a:lnTo>
                    <a:pt x="2842602" y="2276205"/>
                  </a:lnTo>
                  <a:lnTo>
                    <a:pt x="2819564" y="2315090"/>
                  </a:lnTo>
                  <a:lnTo>
                    <a:pt x="2795416" y="2353222"/>
                  </a:lnTo>
                  <a:lnTo>
                    <a:pt x="2770180" y="2390577"/>
                  </a:lnTo>
                  <a:lnTo>
                    <a:pt x="2743878" y="2427133"/>
                  </a:lnTo>
                  <a:lnTo>
                    <a:pt x="2716532" y="2462869"/>
                  </a:lnTo>
                  <a:lnTo>
                    <a:pt x="2688165" y="2497761"/>
                  </a:lnTo>
                  <a:lnTo>
                    <a:pt x="2658799" y="2531789"/>
                  </a:lnTo>
                  <a:lnTo>
                    <a:pt x="2628456" y="2564928"/>
                  </a:lnTo>
                  <a:lnTo>
                    <a:pt x="2597159" y="2597158"/>
                  </a:lnTo>
                  <a:lnTo>
                    <a:pt x="2564929" y="2628455"/>
                  </a:lnTo>
                  <a:lnTo>
                    <a:pt x="2531789" y="2658798"/>
                  </a:lnTo>
                  <a:lnTo>
                    <a:pt x="2497762" y="2688164"/>
                  </a:lnTo>
                  <a:lnTo>
                    <a:pt x="2462870" y="2716531"/>
                  </a:lnTo>
                  <a:lnTo>
                    <a:pt x="2427134" y="2743877"/>
                  </a:lnTo>
                  <a:lnTo>
                    <a:pt x="2390577" y="2770179"/>
                  </a:lnTo>
                  <a:lnTo>
                    <a:pt x="2353222" y="2795415"/>
                  </a:lnTo>
                  <a:lnTo>
                    <a:pt x="2315091" y="2819563"/>
                  </a:lnTo>
                  <a:lnTo>
                    <a:pt x="2276206" y="2842601"/>
                  </a:lnTo>
                  <a:lnTo>
                    <a:pt x="2236589" y="2864506"/>
                  </a:lnTo>
                  <a:lnTo>
                    <a:pt x="2196262" y="2885256"/>
                  </a:lnTo>
                  <a:lnTo>
                    <a:pt x="2155248" y="2904829"/>
                  </a:lnTo>
                  <a:lnTo>
                    <a:pt x="2113570" y="2923202"/>
                  </a:lnTo>
                  <a:lnTo>
                    <a:pt x="2071249" y="2940353"/>
                  </a:lnTo>
                  <a:lnTo>
                    <a:pt x="2028307" y="2956261"/>
                  </a:lnTo>
                  <a:lnTo>
                    <a:pt x="1984768" y="2970902"/>
                  </a:lnTo>
                  <a:lnTo>
                    <a:pt x="1940652" y="2984254"/>
                  </a:lnTo>
                  <a:lnTo>
                    <a:pt x="1895984" y="2996295"/>
                  </a:lnTo>
                  <a:lnTo>
                    <a:pt x="1850783" y="3007003"/>
                  </a:lnTo>
                  <a:lnTo>
                    <a:pt x="1805074" y="3016356"/>
                  </a:lnTo>
                  <a:lnTo>
                    <a:pt x="1758879" y="3024331"/>
                  </a:lnTo>
                  <a:lnTo>
                    <a:pt x="1712219" y="3030906"/>
                  </a:lnTo>
                  <a:lnTo>
                    <a:pt x="1665117" y="3036059"/>
                  </a:lnTo>
                  <a:lnTo>
                    <a:pt x="1617594" y="3039767"/>
                  </a:lnTo>
                  <a:lnTo>
                    <a:pt x="1569675" y="3042008"/>
                  </a:lnTo>
                  <a:lnTo>
                    <a:pt x="1521380" y="304276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62252" y="6125166"/>
              <a:ext cx="1534160" cy="3063875"/>
            </a:xfrm>
            <a:custGeom>
              <a:avLst/>
              <a:gdLst/>
              <a:ahLst/>
              <a:cxnLst/>
              <a:rect l="l" t="t" r="r" b="b"/>
              <a:pathLst>
                <a:path w="1534160" h="3063875">
                  <a:moveTo>
                    <a:pt x="18416" y="3063385"/>
                  </a:moveTo>
                  <a:lnTo>
                    <a:pt x="2233" y="1531735"/>
                  </a:lnTo>
                  <a:lnTo>
                    <a:pt x="0" y="0"/>
                  </a:lnTo>
                  <a:lnTo>
                    <a:pt x="48456" y="681"/>
                  </a:lnTo>
                  <a:lnTo>
                    <a:pt x="96541" y="2854"/>
                  </a:lnTo>
                  <a:lnTo>
                    <a:pt x="144232" y="6495"/>
                  </a:lnTo>
                  <a:lnTo>
                    <a:pt x="191506" y="11582"/>
                  </a:lnTo>
                  <a:lnTo>
                    <a:pt x="238342" y="18093"/>
                  </a:lnTo>
                  <a:lnTo>
                    <a:pt x="284716" y="26007"/>
                  </a:lnTo>
                  <a:lnTo>
                    <a:pt x="330607" y="35300"/>
                  </a:lnTo>
                  <a:lnTo>
                    <a:pt x="375992" y="45951"/>
                  </a:lnTo>
                  <a:lnTo>
                    <a:pt x="420849" y="57938"/>
                  </a:lnTo>
                  <a:lnTo>
                    <a:pt x="465155" y="71238"/>
                  </a:lnTo>
                  <a:lnTo>
                    <a:pt x="508889" y="85830"/>
                  </a:lnTo>
                  <a:lnTo>
                    <a:pt x="552028" y="101690"/>
                  </a:lnTo>
                  <a:lnTo>
                    <a:pt x="594549" y="118798"/>
                  </a:lnTo>
                  <a:lnTo>
                    <a:pt x="636431" y="137130"/>
                  </a:lnTo>
                  <a:lnTo>
                    <a:pt x="677651" y="156666"/>
                  </a:lnTo>
                  <a:lnTo>
                    <a:pt x="718187" y="177381"/>
                  </a:lnTo>
                  <a:lnTo>
                    <a:pt x="758016" y="199255"/>
                  </a:lnTo>
                  <a:lnTo>
                    <a:pt x="797116" y="222266"/>
                  </a:lnTo>
                  <a:lnTo>
                    <a:pt x="835465" y="246390"/>
                  </a:lnTo>
                  <a:lnTo>
                    <a:pt x="873041" y="271606"/>
                  </a:lnTo>
                  <a:lnTo>
                    <a:pt x="909821" y="297893"/>
                  </a:lnTo>
                  <a:lnTo>
                    <a:pt x="945783" y="325226"/>
                  </a:lnTo>
                  <a:lnTo>
                    <a:pt x="980904" y="353586"/>
                  </a:lnTo>
                  <a:lnTo>
                    <a:pt x="1015162" y="382948"/>
                  </a:lnTo>
                  <a:lnTo>
                    <a:pt x="1048536" y="413292"/>
                  </a:lnTo>
                  <a:lnTo>
                    <a:pt x="1081002" y="444595"/>
                  </a:lnTo>
                  <a:lnTo>
                    <a:pt x="1112538" y="476834"/>
                  </a:lnTo>
                  <a:lnTo>
                    <a:pt x="1143123" y="509989"/>
                  </a:lnTo>
                  <a:lnTo>
                    <a:pt x="1172733" y="544036"/>
                  </a:lnTo>
                  <a:lnTo>
                    <a:pt x="1201346" y="578953"/>
                  </a:lnTo>
                  <a:lnTo>
                    <a:pt x="1228941" y="614719"/>
                  </a:lnTo>
                  <a:lnTo>
                    <a:pt x="1255494" y="651311"/>
                  </a:lnTo>
                  <a:lnTo>
                    <a:pt x="1280984" y="688707"/>
                  </a:lnTo>
                  <a:lnTo>
                    <a:pt x="1305388" y="726884"/>
                  </a:lnTo>
                  <a:lnTo>
                    <a:pt x="1328684" y="765822"/>
                  </a:lnTo>
                  <a:lnTo>
                    <a:pt x="1350850" y="805497"/>
                  </a:lnTo>
                  <a:lnTo>
                    <a:pt x="1371862" y="845887"/>
                  </a:lnTo>
                  <a:lnTo>
                    <a:pt x="1391700" y="886970"/>
                  </a:lnTo>
                  <a:lnTo>
                    <a:pt x="1410340" y="928725"/>
                  </a:lnTo>
                  <a:lnTo>
                    <a:pt x="1427760" y="971129"/>
                  </a:lnTo>
                  <a:lnTo>
                    <a:pt x="1443939" y="1014159"/>
                  </a:lnTo>
                  <a:lnTo>
                    <a:pt x="1458853" y="1057794"/>
                  </a:lnTo>
                  <a:lnTo>
                    <a:pt x="1472480" y="1102011"/>
                  </a:lnTo>
                  <a:lnTo>
                    <a:pt x="1484799" y="1146789"/>
                  </a:lnTo>
                  <a:lnTo>
                    <a:pt x="1495786" y="1192105"/>
                  </a:lnTo>
                  <a:lnTo>
                    <a:pt x="1505419" y="1237937"/>
                  </a:lnTo>
                  <a:lnTo>
                    <a:pt x="1513677" y="1284262"/>
                  </a:lnTo>
                  <a:lnTo>
                    <a:pt x="1520537" y="1331060"/>
                  </a:lnTo>
                  <a:lnTo>
                    <a:pt x="1525976" y="1378307"/>
                  </a:lnTo>
                  <a:lnTo>
                    <a:pt x="1529972" y="1425982"/>
                  </a:lnTo>
                  <a:lnTo>
                    <a:pt x="1532503" y="1474061"/>
                  </a:lnTo>
                  <a:lnTo>
                    <a:pt x="1533546" y="1522524"/>
                  </a:lnTo>
                  <a:lnTo>
                    <a:pt x="1533086" y="1570996"/>
                  </a:lnTo>
                  <a:lnTo>
                    <a:pt x="1531133" y="1619103"/>
                  </a:lnTo>
                  <a:lnTo>
                    <a:pt x="1527710" y="1666822"/>
                  </a:lnTo>
                  <a:lnTo>
                    <a:pt x="1522840" y="1714131"/>
                  </a:lnTo>
                  <a:lnTo>
                    <a:pt x="1516543" y="1761008"/>
                  </a:lnTo>
                  <a:lnTo>
                    <a:pt x="1508843" y="1807430"/>
                  </a:lnTo>
                  <a:lnTo>
                    <a:pt x="1499761" y="1853374"/>
                  </a:lnTo>
                  <a:lnTo>
                    <a:pt x="1489320" y="1898819"/>
                  </a:lnTo>
                  <a:lnTo>
                    <a:pt x="1477540" y="1943741"/>
                  </a:lnTo>
                  <a:lnTo>
                    <a:pt x="1464446" y="1988120"/>
                  </a:lnTo>
                  <a:lnTo>
                    <a:pt x="1450057" y="2031931"/>
                  </a:lnTo>
                  <a:lnTo>
                    <a:pt x="1434397" y="2075152"/>
                  </a:lnTo>
                  <a:lnTo>
                    <a:pt x="1417488" y="2117762"/>
                  </a:lnTo>
                  <a:lnTo>
                    <a:pt x="1399351" y="2159738"/>
                  </a:lnTo>
                  <a:lnTo>
                    <a:pt x="1380009" y="2201057"/>
                  </a:lnTo>
                  <a:lnTo>
                    <a:pt x="1359484" y="2241697"/>
                  </a:lnTo>
                  <a:lnTo>
                    <a:pt x="1337797" y="2281636"/>
                  </a:lnTo>
                  <a:lnTo>
                    <a:pt x="1314971" y="2320851"/>
                  </a:lnTo>
                  <a:lnTo>
                    <a:pt x="1291028" y="2359319"/>
                  </a:lnTo>
                  <a:lnTo>
                    <a:pt x="1265989" y="2397019"/>
                  </a:lnTo>
                  <a:lnTo>
                    <a:pt x="1239878" y="2433928"/>
                  </a:lnTo>
                  <a:lnTo>
                    <a:pt x="1212715" y="2470023"/>
                  </a:lnTo>
                  <a:lnTo>
                    <a:pt x="1184524" y="2505282"/>
                  </a:lnTo>
                  <a:lnTo>
                    <a:pt x="1155325" y="2539683"/>
                  </a:lnTo>
                  <a:lnTo>
                    <a:pt x="1125141" y="2573203"/>
                  </a:lnTo>
                  <a:lnTo>
                    <a:pt x="1093995" y="2605819"/>
                  </a:lnTo>
                  <a:lnTo>
                    <a:pt x="1061907" y="2637510"/>
                  </a:lnTo>
                  <a:lnTo>
                    <a:pt x="1028901" y="2668253"/>
                  </a:lnTo>
                  <a:lnTo>
                    <a:pt x="994998" y="2698026"/>
                  </a:lnTo>
                  <a:lnTo>
                    <a:pt x="960220" y="2726806"/>
                  </a:lnTo>
                  <a:lnTo>
                    <a:pt x="924590" y="2754570"/>
                  </a:lnTo>
                  <a:lnTo>
                    <a:pt x="888129" y="2781297"/>
                  </a:lnTo>
                  <a:lnTo>
                    <a:pt x="850859" y="2806963"/>
                  </a:lnTo>
                  <a:lnTo>
                    <a:pt x="812803" y="2831547"/>
                  </a:lnTo>
                  <a:lnTo>
                    <a:pt x="773982" y="2855026"/>
                  </a:lnTo>
                  <a:lnTo>
                    <a:pt x="734419" y="2877378"/>
                  </a:lnTo>
                  <a:lnTo>
                    <a:pt x="694135" y="2898579"/>
                  </a:lnTo>
                  <a:lnTo>
                    <a:pt x="653153" y="2918609"/>
                  </a:lnTo>
                  <a:lnTo>
                    <a:pt x="611495" y="2937444"/>
                  </a:lnTo>
                  <a:lnTo>
                    <a:pt x="569182" y="2955062"/>
                  </a:lnTo>
                  <a:lnTo>
                    <a:pt x="526237" y="2971440"/>
                  </a:lnTo>
                  <a:lnTo>
                    <a:pt x="482682" y="2986557"/>
                  </a:lnTo>
                  <a:lnTo>
                    <a:pt x="438538" y="3000389"/>
                  </a:lnTo>
                  <a:lnTo>
                    <a:pt x="393829" y="3012914"/>
                  </a:lnTo>
                  <a:lnTo>
                    <a:pt x="348575" y="3024110"/>
                  </a:lnTo>
                  <a:lnTo>
                    <a:pt x="302799" y="3033955"/>
                  </a:lnTo>
                  <a:lnTo>
                    <a:pt x="256523" y="3042426"/>
                  </a:lnTo>
                  <a:lnTo>
                    <a:pt x="209770" y="3049500"/>
                  </a:lnTo>
                  <a:lnTo>
                    <a:pt x="162560" y="3055156"/>
                  </a:lnTo>
                  <a:lnTo>
                    <a:pt x="114917" y="3059370"/>
                  </a:lnTo>
                  <a:lnTo>
                    <a:pt x="66861" y="3062121"/>
                  </a:lnTo>
                  <a:lnTo>
                    <a:pt x="18416" y="3063385"/>
                  </a:lnTo>
                  <a:close/>
                </a:path>
              </a:pathLst>
            </a:custGeom>
            <a:solidFill>
              <a:srgbClr val="354E6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77789" y="6471536"/>
              <a:ext cx="2373630" cy="2373630"/>
            </a:xfrm>
            <a:custGeom>
              <a:avLst/>
              <a:gdLst/>
              <a:ahLst/>
              <a:cxnLst/>
              <a:rect l="l" t="t" r="r" b="b"/>
              <a:pathLst>
                <a:path w="2373629" h="2373629">
                  <a:moveTo>
                    <a:pt x="1186696" y="2373391"/>
                  </a:moveTo>
                  <a:lnTo>
                    <a:pt x="1138968" y="2372448"/>
                  </a:lnTo>
                  <a:lnTo>
                    <a:pt x="1091718" y="2369645"/>
                  </a:lnTo>
                  <a:lnTo>
                    <a:pt x="1044982" y="2365017"/>
                  </a:lnTo>
                  <a:lnTo>
                    <a:pt x="998795" y="2358598"/>
                  </a:lnTo>
                  <a:lnTo>
                    <a:pt x="953193" y="2350425"/>
                  </a:lnTo>
                  <a:lnTo>
                    <a:pt x="908211" y="2340532"/>
                  </a:lnTo>
                  <a:lnTo>
                    <a:pt x="863884" y="2328956"/>
                  </a:lnTo>
                  <a:lnTo>
                    <a:pt x="820249" y="2315732"/>
                  </a:lnTo>
                  <a:lnTo>
                    <a:pt x="777340" y="2300895"/>
                  </a:lnTo>
                  <a:lnTo>
                    <a:pt x="735194" y="2284480"/>
                  </a:lnTo>
                  <a:lnTo>
                    <a:pt x="693844" y="2266524"/>
                  </a:lnTo>
                  <a:lnTo>
                    <a:pt x="653328" y="2247061"/>
                  </a:lnTo>
                  <a:lnTo>
                    <a:pt x="613680" y="2226127"/>
                  </a:lnTo>
                  <a:lnTo>
                    <a:pt x="574935" y="2203758"/>
                  </a:lnTo>
                  <a:lnTo>
                    <a:pt x="537130" y="2179989"/>
                  </a:lnTo>
                  <a:lnTo>
                    <a:pt x="500300" y="2154855"/>
                  </a:lnTo>
                  <a:lnTo>
                    <a:pt x="464479" y="2128392"/>
                  </a:lnTo>
                  <a:lnTo>
                    <a:pt x="429705" y="2100635"/>
                  </a:lnTo>
                  <a:lnTo>
                    <a:pt x="396011" y="2071620"/>
                  </a:lnTo>
                  <a:lnTo>
                    <a:pt x="363434" y="2041382"/>
                  </a:lnTo>
                  <a:lnTo>
                    <a:pt x="332008" y="2009957"/>
                  </a:lnTo>
                  <a:lnTo>
                    <a:pt x="301770" y="1977380"/>
                  </a:lnTo>
                  <a:lnTo>
                    <a:pt x="272755" y="1943686"/>
                  </a:lnTo>
                  <a:lnTo>
                    <a:pt x="244998" y="1908911"/>
                  </a:lnTo>
                  <a:lnTo>
                    <a:pt x="218535" y="1873091"/>
                  </a:lnTo>
                  <a:lnTo>
                    <a:pt x="193401" y="1836260"/>
                  </a:lnTo>
                  <a:lnTo>
                    <a:pt x="169632" y="1798455"/>
                  </a:lnTo>
                  <a:lnTo>
                    <a:pt x="147263" y="1759711"/>
                  </a:lnTo>
                  <a:lnTo>
                    <a:pt x="126329" y="1720063"/>
                  </a:lnTo>
                  <a:lnTo>
                    <a:pt x="106866" y="1679546"/>
                  </a:lnTo>
                  <a:lnTo>
                    <a:pt x="88910" y="1638197"/>
                  </a:lnTo>
                  <a:lnTo>
                    <a:pt x="72496" y="1596050"/>
                  </a:lnTo>
                  <a:lnTo>
                    <a:pt x="57659" y="1553142"/>
                  </a:lnTo>
                  <a:lnTo>
                    <a:pt x="44434" y="1509507"/>
                  </a:lnTo>
                  <a:lnTo>
                    <a:pt x="32858" y="1465180"/>
                  </a:lnTo>
                  <a:lnTo>
                    <a:pt x="22966" y="1420198"/>
                  </a:lnTo>
                  <a:lnTo>
                    <a:pt x="14792" y="1374596"/>
                  </a:lnTo>
                  <a:lnTo>
                    <a:pt x="8374" y="1328409"/>
                  </a:lnTo>
                  <a:lnTo>
                    <a:pt x="3745" y="1281673"/>
                  </a:lnTo>
                  <a:lnTo>
                    <a:pt x="942" y="1234423"/>
                  </a:lnTo>
                  <a:lnTo>
                    <a:pt x="0" y="1186695"/>
                  </a:lnTo>
                  <a:lnTo>
                    <a:pt x="942" y="1138967"/>
                  </a:lnTo>
                  <a:lnTo>
                    <a:pt x="3745" y="1091717"/>
                  </a:lnTo>
                  <a:lnTo>
                    <a:pt x="8374" y="1044981"/>
                  </a:lnTo>
                  <a:lnTo>
                    <a:pt x="14792" y="998794"/>
                  </a:lnTo>
                  <a:lnTo>
                    <a:pt x="22966" y="953192"/>
                  </a:lnTo>
                  <a:lnTo>
                    <a:pt x="32858" y="908210"/>
                  </a:lnTo>
                  <a:lnTo>
                    <a:pt x="44434" y="863884"/>
                  </a:lnTo>
                  <a:lnTo>
                    <a:pt x="57659" y="820249"/>
                  </a:lnTo>
                  <a:lnTo>
                    <a:pt x="72496" y="777340"/>
                  </a:lnTo>
                  <a:lnTo>
                    <a:pt x="88910" y="735193"/>
                  </a:lnTo>
                  <a:lnTo>
                    <a:pt x="106866" y="693844"/>
                  </a:lnTo>
                  <a:lnTo>
                    <a:pt x="126329" y="653327"/>
                  </a:lnTo>
                  <a:lnTo>
                    <a:pt x="147263" y="613679"/>
                  </a:lnTo>
                  <a:lnTo>
                    <a:pt x="169632" y="574935"/>
                  </a:lnTo>
                  <a:lnTo>
                    <a:pt x="193401" y="537130"/>
                  </a:lnTo>
                  <a:lnTo>
                    <a:pt x="218535" y="500299"/>
                  </a:lnTo>
                  <a:lnTo>
                    <a:pt x="244998" y="464479"/>
                  </a:lnTo>
                  <a:lnTo>
                    <a:pt x="272755" y="429704"/>
                  </a:lnTo>
                  <a:lnTo>
                    <a:pt x="301770" y="396011"/>
                  </a:lnTo>
                  <a:lnTo>
                    <a:pt x="332008" y="363434"/>
                  </a:lnTo>
                  <a:lnTo>
                    <a:pt x="363434" y="332008"/>
                  </a:lnTo>
                  <a:lnTo>
                    <a:pt x="396011" y="301770"/>
                  </a:lnTo>
                  <a:lnTo>
                    <a:pt x="429705" y="272755"/>
                  </a:lnTo>
                  <a:lnTo>
                    <a:pt x="464479" y="244998"/>
                  </a:lnTo>
                  <a:lnTo>
                    <a:pt x="500300" y="218535"/>
                  </a:lnTo>
                  <a:lnTo>
                    <a:pt x="537130" y="193401"/>
                  </a:lnTo>
                  <a:lnTo>
                    <a:pt x="574935" y="169632"/>
                  </a:lnTo>
                  <a:lnTo>
                    <a:pt x="613680" y="147263"/>
                  </a:lnTo>
                  <a:lnTo>
                    <a:pt x="653328" y="126329"/>
                  </a:lnTo>
                  <a:lnTo>
                    <a:pt x="693844" y="106866"/>
                  </a:lnTo>
                  <a:lnTo>
                    <a:pt x="735194" y="88910"/>
                  </a:lnTo>
                  <a:lnTo>
                    <a:pt x="777340" y="72496"/>
                  </a:lnTo>
                  <a:lnTo>
                    <a:pt x="820249" y="57659"/>
                  </a:lnTo>
                  <a:lnTo>
                    <a:pt x="863884" y="44434"/>
                  </a:lnTo>
                  <a:lnTo>
                    <a:pt x="908211" y="32858"/>
                  </a:lnTo>
                  <a:lnTo>
                    <a:pt x="953193" y="22966"/>
                  </a:lnTo>
                  <a:lnTo>
                    <a:pt x="998795" y="14792"/>
                  </a:lnTo>
                  <a:lnTo>
                    <a:pt x="1044982" y="8374"/>
                  </a:lnTo>
                  <a:lnTo>
                    <a:pt x="1091718" y="3745"/>
                  </a:lnTo>
                  <a:lnTo>
                    <a:pt x="1138968" y="942"/>
                  </a:lnTo>
                  <a:lnTo>
                    <a:pt x="1186696" y="0"/>
                  </a:lnTo>
                  <a:lnTo>
                    <a:pt x="1231833" y="942"/>
                  </a:lnTo>
                  <a:lnTo>
                    <a:pt x="1234794" y="942"/>
                  </a:lnTo>
                  <a:lnTo>
                    <a:pt x="1285579" y="4123"/>
                  </a:lnTo>
                  <a:lnTo>
                    <a:pt x="1334554" y="9242"/>
                  </a:lnTo>
                  <a:lnTo>
                    <a:pt x="1383140" y="16367"/>
                  </a:lnTo>
                  <a:lnTo>
                    <a:pt x="1431280" y="25473"/>
                  </a:lnTo>
                  <a:lnTo>
                    <a:pt x="1478915" y="36537"/>
                  </a:lnTo>
                  <a:lnTo>
                    <a:pt x="1525987" y="49535"/>
                  </a:lnTo>
                  <a:lnTo>
                    <a:pt x="1572439" y="64442"/>
                  </a:lnTo>
                  <a:lnTo>
                    <a:pt x="1618212" y="81235"/>
                  </a:lnTo>
                  <a:lnTo>
                    <a:pt x="1663247" y="99890"/>
                  </a:lnTo>
                  <a:lnTo>
                    <a:pt x="1707488" y="120381"/>
                  </a:lnTo>
                  <a:lnTo>
                    <a:pt x="1750875" y="142687"/>
                  </a:lnTo>
                  <a:lnTo>
                    <a:pt x="1793351" y="166781"/>
                  </a:lnTo>
                  <a:lnTo>
                    <a:pt x="1834858" y="192640"/>
                  </a:lnTo>
                  <a:lnTo>
                    <a:pt x="1875337" y="220241"/>
                  </a:lnTo>
                  <a:lnTo>
                    <a:pt x="1914730" y="249559"/>
                  </a:lnTo>
                  <a:lnTo>
                    <a:pt x="1952980" y="280570"/>
                  </a:lnTo>
                  <a:lnTo>
                    <a:pt x="1990029" y="313250"/>
                  </a:lnTo>
                  <a:lnTo>
                    <a:pt x="2025817" y="347575"/>
                  </a:lnTo>
                  <a:lnTo>
                    <a:pt x="2060142" y="383363"/>
                  </a:lnTo>
                  <a:lnTo>
                    <a:pt x="2092822" y="420411"/>
                  </a:lnTo>
                  <a:lnTo>
                    <a:pt x="2123833" y="458661"/>
                  </a:lnTo>
                  <a:lnTo>
                    <a:pt x="2153151" y="498055"/>
                  </a:lnTo>
                  <a:lnTo>
                    <a:pt x="2180751" y="538534"/>
                  </a:lnTo>
                  <a:lnTo>
                    <a:pt x="2206611" y="580041"/>
                  </a:lnTo>
                  <a:lnTo>
                    <a:pt x="2230705" y="622517"/>
                  </a:lnTo>
                  <a:lnTo>
                    <a:pt x="2253010" y="665904"/>
                  </a:lnTo>
                  <a:lnTo>
                    <a:pt x="2273502" y="710144"/>
                  </a:lnTo>
                  <a:lnTo>
                    <a:pt x="2292157" y="755180"/>
                  </a:lnTo>
                  <a:lnTo>
                    <a:pt x="2308949" y="800952"/>
                  </a:lnTo>
                  <a:lnTo>
                    <a:pt x="2323857" y="847404"/>
                  </a:lnTo>
                  <a:lnTo>
                    <a:pt x="2336855" y="894476"/>
                  </a:lnTo>
                  <a:lnTo>
                    <a:pt x="2347919" y="942111"/>
                  </a:lnTo>
                  <a:lnTo>
                    <a:pt x="2357025" y="990251"/>
                  </a:lnTo>
                  <a:lnTo>
                    <a:pt x="2364150" y="1038837"/>
                  </a:lnTo>
                  <a:lnTo>
                    <a:pt x="2369269" y="1087812"/>
                  </a:lnTo>
                  <a:lnTo>
                    <a:pt x="2372358" y="1137118"/>
                  </a:lnTo>
                  <a:lnTo>
                    <a:pt x="2373393" y="1186695"/>
                  </a:lnTo>
                  <a:lnTo>
                    <a:pt x="2372450" y="1234423"/>
                  </a:lnTo>
                  <a:lnTo>
                    <a:pt x="2369647" y="1281673"/>
                  </a:lnTo>
                  <a:lnTo>
                    <a:pt x="2365018" y="1328409"/>
                  </a:lnTo>
                  <a:lnTo>
                    <a:pt x="2358600" y="1374596"/>
                  </a:lnTo>
                  <a:lnTo>
                    <a:pt x="2350426" y="1420198"/>
                  </a:lnTo>
                  <a:lnTo>
                    <a:pt x="2340534" y="1465180"/>
                  </a:lnTo>
                  <a:lnTo>
                    <a:pt x="2328958" y="1509507"/>
                  </a:lnTo>
                  <a:lnTo>
                    <a:pt x="2315734" y="1553142"/>
                  </a:lnTo>
                  <a:lnTo>
                    <a:pt x="2300896" y="1596050"/>
                  </a:lnTo>
                  <a:lnTo>
                    <a:pt x="2284482" y="1638197"/>
                  </a:lnTo>
                  <a:lnTo>
                    <a:pt x="2266526" y="1679546"/>
                  </a:lnTo>
                  <a:lnTo>
                    <a:pt x="2247063" y="1720063"/>
                  </a:lnTo>
                  <a:lnTo>
                    <a:pt x="2226129" y="1759711"/>
                  </a:lnTo>
                  <a:lnTo>
                    <a:pt x="2203760" y="1798455"/>
                  </a:lnTo>
                  <a:lnTo>
                    <a:pt x="2179991" y="1836260"/>
                  </a:lnTo>
                  <a:lnTo>
                    <a:pt x="2154857" y="1873091"/>
                  </a:lnTo>
                  <a:lnTo>
                    <a:pt x="2128394" y="1908911"/>
                  </a:lnTo>
                  <a:lnTo>
                    <a:pt x="2100637" y="1943686"/>
                  </a:lnTo>
                  <a:lnTo>
                    <a:pt x="2071622" y="1977380"/>
                  </a:lnTo>
                  <a:lnTo>
                    <a:pt x="2041384" y="2009957"/>
                  </a:lnTo>
                  <a:lnTo>
                    <a:pt x="2009958" y="2041382"/>
                  </a:lnTo>
                  <a:lnTo>
                    <a:pt x="1977381" y="2071620"/>
                  </a:lnTo>
                  <a:lnTo>
                    <a:pt x="1943687" y="2100635"/>
                  </a:lnTo>
                  <a:lnTo>
                    <a:pt x="1908913" y="2128392"/>
                  </a:lnTo>
                  <a:lnTo>
                    <a:pt x="1873092" y="2154855"/>
                  </a:lnTo>
                  <a:lnTo>
                    <a:pt x="1836262" y="2179989"/>
                  </a:lnTo>
                  <a:lnTo>
                    <a:pt x="1798457" y="2203758"/>
                  </a:lnTo>
                  <a:lnTo>
                    <a:pt x="1759712" y="2226127"/>
                  </a:lnTo>
                  <a:lnTo>
                    <a:pt x="1720064" y="2247061"/>
                  </a:lnTo>
                  <a:lnTo>
                    <a:pt x="1679548" y="2266524"/>
                  </a:lnTo>
                  <a:lnTo>
                    <a:pt x="1638198" y="2284480"/>
                  </a:lnTo>
                  <a:lnTo>
                    <a:pt x="1596052" y="2300895"/>
                  </a:lnTo>
                  <a:lnTo>
                    <a:pt x="1553143" y="2315732"/>
                  </a:lnTo>
                  <a:lnTo>
                    <a:pt x="1509508" y="2328956"/>
                  </a:lnTo>
                  <a:lnTo>
                    <a:pt x="1465181" y="2340532"/>
                  </a:lnTo>
                  <a:lnTo>
                    <a:pt x="1420199" y="2350425"/>
                  </a:lnTo>
                  <a:lnTo>
                    <a:pt x="1374597" y="2358598"/>
                  </a:lnTo>
                  <a:lnTo>
                    <a:pt x="1328410" y="2365017"/>
                  </a:lnTo>
                  <a:lnTo>
                    <a:pt x="1281674" y="2369645"/>
                  </a:lnTo>
                  <a:lnTo>
                    <a:pt x="1234424" y="2372448"/>
                  </a:lnTo>
                  <a:lnTo>
                    <a:pt x="1186696" y="2373391"/>
                  </a:lnTo>
                  <a:close/>
                </a:path>
              </a:pathLst>
            </a:custGeom>
            <a:solidFill>
              <a:srgbClr val="D34F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703478" y="7306423"/>
            <a:ext cx="1083310" cy="704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430" b="1">
                <a:solidFill>
                  <a:srgbClr val="FFFFFF"/>
                </a:solidFill>
                <a:latin typeface="Tahoma"/>
                <a:cs typeface="Tahoma"/>
              </a:rPr>
              <a:t>2.71</a:t>
            </a:r>
            <a:endParaRPr sz="445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25611" y="6473503"/>
            <a:ext cx="250571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300" spc="90" b="1">
                <a:solidFill>
                  <a:srgbClr val="FFFFFF"/>
                </a:solidFill>
                <a:latin typeface="Tahoma"/>
                <a:cs typeface="Tahoma"/>
              </a:rPr>
              <a:t>Foreign </a:t>
            </a:r>
            <a:r>
              <a:rPr dirty="0" sz="3300" spc="80" b="1">
                <a:solidFill>
                  <a:srgbClr val="FFFFFF"/>
                </a:solidFill>
                <a:latin typeface="Tahoma"/>
                <a:cs typeface="Tahoma"/>
              </a:rPr>
              <a:t>Currency </a:t>
            </a:r>
            <a:r>
              <a:rPr dirty="0" sz="3300" spc="165" b="1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r>
              <a:rPr dirty="0" sz="3300" spc="-2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FFFFFF"/>
                </a:solidFill>
                <a:latin typeface="Tahoma"/>
                <a:cs typeface="Tahoma"/>
              </a:rPr>
              <a:t>(in </a:t>
            </a:r>
            <a:r>
              <a:rPr dirty="0" sz="3300" spc="-10" b="1">
                <a:solidFill>
                  <a:srgbClr val="FFFFFF"/>
                </a:solidFill>
                <a:latin typeface="Tahoma"/>
                <a:cs typeface="Tahoma"/>
              </a:rPr>
              <a:t>millions)</a:t>
            </a:r>
            <a:endParaRPr sz="3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dirty="0" sz="9900">
                <a:latin typeface="Tahoma"/>
                <a:cs typeface="Tahoma"/>
              </a:rPr>
              <a:t>$</a:t>
            </a:r>
            <a:r>
              <a:rPr dirty="0" sz="9900" spc="-95">
                <a:latin typeface="Tahoma"/>
                <a:cs typeface="Tahoma"/>
              </a:rPr>
              <a:t> </a:t>
            </a:r>
            <a:r>
              <a:rPr dirty="0" sz="9900" spc="-915">
                <a:latin typeface="Tahoma"/>
                <a:cs typeface="Tahoma"/>
              </a:rPr>
              <a:t>2.71</a:t>
            </a:r>
            <a:r>
              <a:rPr dirty="0" sz="9900" spc="-95">
                <a:latin typeface="Tahoma"/>
                <a:cs typeface="Tahoma"/>
              </a:rPr>
              <a:t> </a:t>
            </a:r>
            <a:r>
              <a:rPr dirty="0" sz="9900" spc="480">
                <a:latin typeface="Tahoma"/>
                <a:cs typeface="Tahoma"/>
              </a:rPr>
              <a:t>M</a:t>
            </a:r>
            <a:endParaRPr sz="99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56416" y="6246948"/>
            <a:ext cx="5532120" cy="4781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50" spc="120">
                <a:solidFill>
                  <a:srgbClr val="FFFFFF"/>
                </a:solidFill>
                <a:latin typeface="Tahoma"/>
                <a:cs typeface="Tahoma"/>
              </a:rPr>
              <a:t>FOREIGN</a:t>
            </a:r>
            <a:r>
              <a:rPr dirty="0" sz="2950" spc="-3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160">
                <a:solidFill>
                  <a:srgbClr val="FFFFFF"/>
                </a:solidFill>
                <a:latin typeface="Tahoma"/>
                <a:cs typeface="Tahoma"/>
              </a:rPr>
              <a:t>CURRENCY</a:t>
            </a:r>
            <a:r>
              <a:rPr dirty="0" sz="2950" spc="-3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225">
                <a:solidFill>
                  <a:srgbClr val="FFFFFF"/>
                </a:solidFill>
                <a:latin typeface="Tahoma"/>
                <a:cs typeface="Tahoma"/>
              </a:rPr>
              <a:t>AMOUNT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79942"/>
            <a:ext cx="10113010" cy="11134725"/>
          </a:xfrm>
          <a:custGeom>
            <a:avLst/>
            <a:gdLst/>
            <a:ahLst/>
            <a:cxnLst/>
            <a:rect l="l" t="t" r="r" b="b"/>
            <a:pathLst>
              <a:path w="10113010" h="11134725">
                <a:moveTo>
                  <a:pt x="10112907" y="11134506"/>
                </a:moveTo>
                <a:lnTo>
                  <a:pt x="3" y="11134506"/>
                </a:lnTo>
                <a:lnTo>
                  <a:pt x="0" y="0"/>
                </a:lnTo>
                <a:lnTo>
                  <a:pt x="10112907" y="0"/>
                </a:lnTo>
                <a:lnTo>
                  <a:pt x="10112907" y="11134506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939687" y="4776832"/>
            <a:ext cx="5271770" cy="4510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 marR="258445">
              <a:lnSpc>
                <a:spcPct val="100000"/>
              </a:lnSpc>
              <a:spcBef>
                <a:spcPts val="100"/>
              </a:spcBef>
            </a:pPr>
            <a:r>
              <a:rPr dirty="0" sz="8250" spc="430" b="1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dirty="0" sz="8250" spc="-7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8250" spc="229" b="1">
                <a:solidFill>
                  <a:srgbClr val="FFFFFF"/>
                </a:solidFill>
                <a:latin typeface="Tahoma"/>
                <a:cs typeface="Tahoma"/>
              </a:rPr>
              <a:t>we </a:t>
            </a:r>
            <a:r>
              <a:rPr dirty="0" sz="8250" spc="170" b="1">
                <a:solidFill>
                  <a:srgbClr val="FFFFFF"/>
                </a:solidFill>
                <a:latin typeface="Tahoma"/>
                <a:cs typeface="Tahoma"/>
              </a:rPr>
              <a:t>observe?</a:t>
            </a:r>
            <a:endParaRPr sz="8250">
              <a:latin typeface="Tahoma"/>
              <a:cs typeface="Tahoma"/>
            </a:endParaRPr>
          </a:p>
          <a:p>
            <a:pPr marL="12700" marR="5080">
              <a:lnSpc>
                <a:spcPct val="120200"/>
              </a:lnSpc>
              <a:spcBef>
                <a:spcPts val="2740"/>
              </a:spcBef>
            </a:pP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Bank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50">
                <a:solidFill>
                  <a:srgbClr val="FFFFFF"/>
                </a:solidFill>
                <a:latin typeface="Tahoma"/>
                <a:cs typeface="Tahoma"/>
              </a:rPr>
              <a:t>loan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40">
                <a:solidFill>
                  <a:srgbClr val="FFFFFF"/>
                </a:solidFill>
                <a:latin typeface="Tahoma"/>
                <a:cs typeface="Tahoma"/>
              </a:rPr>
              <a:t>highest</a:t>
            </a:r>
            <a:r>
              <a:rPr dirty="0" sz="2950" spc="-3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950" spc="-3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110">
                <a:solidFill>
                  <a:srgbClr val="FFFFFF"/>
                </a:solidFill>
                <a:latin typeface="Tahoma"/>
                <a:cs typeface="Tahoma"/>
              </a:rPr>
              <a:t>Mid </a:t>
            </a:r>
            <a:r>
              <a:rPr dirty="0" sz="2950" spc="-90">
                <a:solidFill>
                  <a:srgbClr val="FFFFFF"/>
                </a:solidFill>
                <a:latin typeface="Tahoma"/>
                <a:cs typeface="Tahoma"/>
              </a:rPr>
              <a:t>Income</a:t>
            </a:r>
            <a:r>
              <a:rPr dirty="0" sz="295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55">
                <a:solidFill>
                  <a:srgbClr val="FFFFFF"/>
                </a:solidFill>
                <a:latin typeface="Tahoma"/>
                <a:cs typeface="Tahoma"/>
              </a:rPr>
              <a:t>band</a:t>
            </a:r>
            <a:r>
              <a:rPr dirty="0" sz="295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7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95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lowest</a:t>
            </a:r>
            <a:r>
              <a:rPr dirty="0" sz="295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950" spc="-3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20">
                <a:solidFill>
                  <a:srgbClr val="FFFFFF"/>
                </a:solidFill>
                <a:latin typeface="Tahoma"/>
                <a:cs typeface="Tahoma"/>
              </a:rPr>
              <a:t>High </a:t>
            </a:r>
            <a:r>
              <a:rPr dirty="0" sz="2950" spc="-90">
                <a:solidFill>
                  <a:srgbClr val="FFFFFF"/>
                </a:solidFill>
                <a:latin typeface="Tahoma"/>
                <a:cs typeface="Tahoma"/>
              </a:rPr>
              <a:t>Income</a:t>
            </a:r>
            <a:r>
              <a:rPr dirty="0" sz="2950" spc="-3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950" spc="-10">
                <a:solidFill>
                  <a:srgbClr val="FFFFFF"/>
                </a:solidFill>
                <a:latin typeface="Tahoma"/>
                <a:cs typeface="Tahoma"/>
              </a:rPr>
              <a:t>band.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" y="1"/>
            <a:ext cx="9996805" cy="3488690"/>
          </a:xfrm>
          <a:custGeom>
            <a:avLst/>
            <a:gdLst/>
            <a:ahLst/>
            <a:cxnLst/>
            <a:rect l="l" t="t" r="r" b="b"/>
            <a:pathLst>
              <a:path w="9996805" h="3488690">
                <a:moveTo>
                  <a:pt x="9996427" y="3488619"/>
                </a:moveTo>
                <a:lnTo>
                  <a:pt x="0" y="3488619"/>
                </a:lnTo>
                <a:lnTo>
                  <a:pt x="0" y="0"/>
                </a:lnTo>
                <a:lnTo>
                  <a:pt x="9996427" y="0"/>
                </a:lnTo>
                <a:lnTo>
                  <a:pt x="9996427" y="3488619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2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-6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/>
              <a:t>Income</a:t>
            </a:r>
            <a:r>
              <a:rPr dirty="0" spc="-60"/>
              <a:t> </a:t>
            </a:r>
            <a:r>
              <a:rPr dirty="0" spc="-20"/>
              <a:t>band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6327" y="3836741"/>
            <a:ext cx="7141773" cy="37596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965231" y="1"/>
            <a:ext cx="10113010" cy="11315065"/>
          </a:xfrm>
          <a:custGeom>
            <a:avLst/>
            <a:gdLst/>
            <a:ahLst/>
            <a:cxnLst/>
            <a:rect l="l" t="t" r="r" b="b"/>
            <a:pathLst>
              <a:path w="10113010" h="11315065">
                <a:moveTo>
                  <a:pt x="10112905" y="11314447"/>
                </a:moveTo>
                <a:lnTo>
                  <a:pt x="0" y="11314447"/>
                </a:lnTo>
                <a:lnTo>
                  <a:pt x="0" y="0"/>
                </a:lnTo>
                <a:lnTo>
                  <a:pt x="10112905" y="0"/>
                </a:lnTo>
                <a:lnTo>
                  <a:pt x="10112905" y="11314447"/>
                </a:lnTo>
                <a:close/>
              </a:path>
            </a:pathLst>
          </a:custGeom>
          <a:solidFill>
            <a:srgbClr val="354E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 marR="3717290">
              <a:lnSpc>
                <a:spcPct val="100000"/>
              </a:lnSpc>
              <a:spcBef>
                <a:spcPts val="100"/>
              </a:spcBef>
            </a:pPr>
            <a:r>
              <a:rPr dirty="0" spc="430"/>
              <a:t>What</a:t>
            </a:r>
            <a:r>
              <a:rPr dirty="0" spc="-70"/>
              <a:t> </a:t>
            </a:r>
            <a:r>
              <a:rPr dirty="0" spc="229"/>
              <a:t>we </a:t>
            </a:r>
            <a:r>
              <a:rPr dirty="0" spc="170"/>
              <a:t>observe?</a:t>
            </a:r>
          </a:p>
          <a:p>
            <a:pPr marL="427355" marR="830580" indent="-415290">
              <a:lnSpc>
                <a:spcPct val="120200"/>
              </a:lnSpc>
              <a:spcBef>
                <a:spcPts val="2740"/>
              </a:spcBef>
              <a:buFont typeface="Arial MT"/>
              <a:buChar char="•"/>
              <a:tabLst>
                <a:tab pos="427355" algn="l"/>
              </a:tabLst>
            </a:pPr>
            <a:r>
              <a:rPr dirty="0" sz="2950" b="0">
                <a:latin typeface="Tahoma"/>
                <a:cs typeface="Tahoma"/>
              </a:rPr>
              <a:t>Highest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features</a:t>
            </a:r>
            <a:r>
              <a:rPr dirty="0" sz="2950" spc="-310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are</a:t>
            </a:r>
            <a:r>
              <a:rPr dirty="0" sz="2950" spc="-30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in</a:t>
            </a:r>
            <a:r>
              <a:rPr dirty="0" sz="2950" spc="-310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the</a:t>
            </a:r>
            <a:r>
              <a:rPr dirty="0" sz="2950" spc="-310" b="0">
                <a:latin typeface="Tahoma"/>
                <a:cs typeface="Tahoma"/>
              </a:rPr>
              <a:t> </a:t>
            </a:r>
            <a:r>
              <a:rPr dirty="0" sz="2950" spc="-25" b="0">
                <a:latin typeface="Tahoma"/>
                <a:cs typeface="Tahoma"/>
              </a:rPr>
              <a:t>European</a:t>
            </a:r>
            <a:r>
              <a:rPr dirty="0" sz="2950" spc="-305" b="0">
                <a:latin typeface="Tahoma"/>
                <a:cs typeface="Tahoma"/>
              </a:rPr>
              <a:t> </a:t>
            </a:r>
            <a:r>
              <a:rPr dirty="0" sz="2950" spc="-10" b="0">
                <a:latin typeface="Tahoma"/>
                <a:cs typeface="Tahoma"/>
              </a:rPr>
              <a:t>countries </a:t>
            </a:r>
            <a:r>
              <a:rPr dirty="0" sz="2950" b="0">
                <a:latin typeface="Tahoma"/>
                <a:cs typeface="Tahoma"/>
              </a:rPr>
              <a:t>followed</a:t>
            </a:r>
            <a:r>
              <a:rPr dirty="0" sz="2950" spc="-340" b="0">
                <a:latin typeface="Tahoma"/>
                <a:cs typeface="Tahoma"/>
              </a:rPr>
              <a:t> </a:t>
            </a:r>
            <a:r>
              <a:rPr dirty="0" sz="2950" spc="-45" b="0">
                <a:latin typeface="Tahoma"/>
                <a:cs typeface="Tahoma"/>
              </a:rPr>
              <a:t>by</a:t>
            </a:r>
            <a:r>
              <a:rPr dirty="0" sz="2950" spc="-33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Asian</a:t>
            </a:r>
            <a:r>
              <a:rPr dirty="0" sz="2950" spc="-335" b="0">
                <a:latin typeface="Tahoma"/>
                <a:cs typeface="Tahoma"/>
              </a:rPr>
              <a:t> </a:t>
            </a:r>
            <a:r>
              <a:rPr dirty="0" sz="2950" spc="-10" b="0">
                <a:latin typeface="Tahoma"/>
                <a:cs typeface="Tahoma"/>
              </a:rPr>
              <a:t>Countries.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8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Tahoma"/>
              <a:cs typeface="Tahoma"/>
            </a:endParaRPr>
          </a:p>
          <a:p>
            <a:pPr marL="427355" marR="5080" indent="-415290">
              <a:lnSpc>
                <a:spcPct val="120200"/>
              </a:lnSpc>
              <a:buFont typeface="Arial MT"/>
              <a:buChar char="•"/>
              <a:tabLst>
                <a:tab pos="427355" algn="l"/>
              </a:tabLst>
            </a:pPr>
            <a:r>
              <a:rPr dirty="0" sz="2950" spc="-10" b="0">
                <a:latin typeface="Tahoma"/>
                <a:cs typeface="Tahoma"/>
              </a:rPr>
              <a:t>Lowest</a:t>
            </a:r>
            <a:r>
              <a:rPr dirty="0" sz="2950" spc="-32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features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are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in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spc="-20" b="0">
                <a:latin typeface="Tahoma"/>
                <a:cs typeface="Tahoma"/>
              </a:rPr>
              <a:t>Australian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b="0">
                <a:latin typeface="Tahoma"/>
                <a:cs typeface="Tahoma"/>
              </a:rPr>
              <a:t>countries</a:t>
            </a:r>
            <a:r>
              <a:rPr dirty="0" sz="2950" spc="-315" b="0">
                <a:latin typeface="Tahoma"/>
                <a:cs typeface="Tahoma"/>
              </a:rPr>
              <a:t> </a:t>
            </a:r>
            <a:r>
              <a:rPr dirty="0" sz="2950" spc="-10" b="0">
                <a:latin typeface="Tahoma"/>
                <a:cs typeface="Tahoma"/>
              </a:rPr>
              <a:t>followed </a:t>
            </a:r>
            <a:r>
              <a:rPr dirty="0" sz="2950" spc="-45" b="0">
                <a:latin typeface="Tahoma"/>
                <a:cs typeface="Tahoma"/>
              </a:rPr>
              <a:t>by</a:t>
            </a:r>
            <a:r>
              <a:rPr dirty="0" sz="2950" spc="-300" b="0">
                <a:latin typeface="Tahoma"/>
                <a:cs typeface="Tahoma"/>
              </a:rPr>
              <a:t> </a:t>
            </a:r>
            <a:r>
              <a:rPr dirty="0" sz="2950" b="0">
                <a:latin typeface="Tahoma"/>
                <a:cs typeface="Tahoma"/>
              </a:rPr>
              <a:t>African</a:t>
            </a:r>
            <a:r>
              <a:rPr dirty="0" sz="2950" spc="-300" b="0">
                <a:latin typeface="Tahoma"/>
                <a:cs typeface="Tahoma"/>
              </a:rPr>
              <a:t> </a:t>
            </a:r>
            <a:r>
              <a:rPr dirty="0" sz="2950" spc="-10" b="0">
                <a:latin typeface="Tahoma"/>
                <a:cs typeface="Tahoma"/>
              </a:rPr>
              <a:t>countries.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" y="1"/>
            <a:ext cx="9996805" cy="3488690"/>
          </a:xfrm>
          <a:custGeom>
            <a:avLst/>
            <a:gdLst/>
            <a:ahLst/>
            <a:cxnLst/>
            <a:rect l="l" t="t" r="r" b="b"/>
            <a:pathLst>
              <a:path w="9996805" h="3488690">
                <a:moveTo>
                  <a:pt x="9996427" y="3488619"/>
                </a:moveTo>
                <a:lnTo>
                  <a:pt x="0" y="3488619"/>
                </a:lnTo>
                <a:lnTo>
                  <a:pt x="0" y="0"/>
                </a:lnTo>
                <a:lnTo>
                  <a:pt x="9996427" y="0"/>
                </a:lnTo>
                <a:lnTo>
                  <a:pt x="9996427" y="3488619"/>
                </a:lnTo>
                <a:close/>
              </a:path>
            </a:pathLst>
          </a:custGeom>
          <a:solidFill>
            <a:srgbClr val="D34F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726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Bank</a:t>
            </a:r>
            <a:r>
              <a:rPr dirty="0" spc="-65"/>
              <a:t> </a:t>
            </a:r>
            <a:r>
              <a:rPr dirty="0"/>
              <a:t>Loan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60"/>
              <a:t> </a:t>
            </a:r>
            <a:r>
              <a:rPr dirty="0"/>
              <a:t>Income</a:t>
            </a:r>
            <a:r>
              <a:rPr dirty="0" spc="-60"/>
              <a:t> </a:t>
            </a:r>
            <a:r>
              <a:rPr dirty="0" spc="-20"/>
              <a:t>band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134" y="4446363"/>
            <a:ext cx="9357599" cy="62569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2025-08-07T16:42:17Z</dcterms:created>
  <dcterms:modified xsi:type="dcterms:W3CDTF">2025-08-07T16:42:17Z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2025-08-07T00:00:00Z</vt:filetime>
  </property>
</Properties>
</file>