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053A9-7A18-42AD-A558-0F9903E58222}"/>
              </a:ext>
            </a:extLst>
          </p:cNvPr>
          <p:cNvSpPr txBox="1"/>
          <p:nvPr/>
        </p:nvSpPr>
        <p:spPr>
          <a:xfrm>
            <a:off x="168387" y="112174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HOME INTERFACE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CEAB6-3DBD-4545-B027-DB9ACBCD578F}"/>
              </a:ext>
            </a:extLst>
          </p:cNvPr>
          <p:cNvSpPr txBox="1"/>
          <p:nvPr/>
        </p:nvSpPr>
        <p:spPr>
          <a:xfrm>
            <a:off x="101011" y="2315775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LOAN ANALYSIS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65C20-7785-40D8-B09E-CFDCBAF562CC}"/>
              </a:ext>
            </a:extLst>
          </p:cNvPr>
          <p:cNvSpPr txBox="1"/>
          <p:nvPr/>
        </p:nvSpPr>
        <p:spPr>
          <a:xfrm>
            <a:off x="101011" y="4438097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DEPOSIT ANALYSIS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AD024-D12A-4F48-B3E8-4B9DBEC1B778}"/>
              </a:ext>
            </a:extLst>
          </p:cNvPr>
          <p:cNvSpPr txBox="1"/>
          <p:nvPr/>
        </p:nvSpPr>
        <p:spPr>
          <a:xfrm>
            <a:off x="4032985" y="38500"/>
            <a:ext cx="483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"How was my approach to creating dashboards?"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F2BA1-CE72-4209-9D95-CD2498B19A84}"/>
              </a:ext>
            </a:extLst>
          </p:cNvPr>
          <p:cNvSpPr txBox="1"/>
          <p:nvPr/>
        </p:nvSpPr>
        <p:spPr>
          <a:xfrm>
            <a:off x="6620575" y="777164"/>
            <a:ext cx="48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Roughed Report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a Page</a:t>
            </a:r>
            <a:endParaRPr lang="en-IN" dirty="0"/>
          </a:p>
        </p:txBody>
      </p:sp>
      <p:pic>
        <p:nvPicPr>
          <p:cNvPr id="4" name="Picture 3" descr="A white paper with lines drawn on it&#10;&#10;AI-generated content may be incorrect.">
            <a:extLst>
              <a:ext uri="{FF2B5EF4-FFF2-40B4-BE49-F238E27FC236}">
                <a16:creationId xmlns:a16="http://schemas.microsoft.com/office/drawing/2014/main" id="{C24C73B7-73DE-BBAE-57E0-40CD23D8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55" y="1382079"/>
            <a:ext cx="3518647" cy="4931233"/>
          </a:xfrm>
          <a:prstGeom prst="rect">
            <a:avLst/>
          </a:prstGeom>
        </p:spPr>
      </p:pic>
      <p:pic>
        <p:nvPicPr>
          <p:cNvPr id="8" name="Picture 7" descr="A screenshot of a banking dashboard&#10;&#10;AI-generated content may be incorrect.">
            <a:extLst>
              <a:ext uri="{FF2B5EF4-FFF2-40B4-BE49-F238E27FC236}">
                <a16:creationId xmlns:a16="http://schemas.microsoft.com/office/drawing/2014/main" id="{A39A5271-6260-BAD8-36C1-1A19C95E2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6734"/>
            <a:ext cx="4032984" cy="1784126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90D4F5-5DFC-3D8C-2FA5-BFE39C0EB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" y="2663638"/>
            <a:ext cx="4032984" cy="1759911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E5DB41-9FC6-959F-E681-F6DF99185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" y="4820876"/>
            <a:ext cx="3989133" cy="17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prasad kalambe</cp:lastModifiedBy>
  <cp:revision>18</cp:revision>
  <dcterms:created xsi:type="dcterms:W3CDTF">2023-10-07T01:44:58Z</dcterms:created>
  <dcterms:modified xsi:type="dcterms:W3CDTF">2025-08-07T17:08:27Z</dcterms:modified>
</cp:coreProperties>
</file>