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337" r:id="rId3"/>
    <p:sldId id="342" r:id="rId4"/>
    <p:sldId id="343" r:id="rId5"/>
    <p:sldId id="344" r:id="rId6"/>
    <p:sldId id="345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EA2808"/>
    <a:srgbClr val="2EDBF2"/>
    <a:srgbClr val="6BE3FB"/>
    <a:srgbClr val="CC9AC5"/>
    <a:srgbClr val="EB35AE"/>
    <a:srgbClr val="00FF00"/>
    <a:srgbClr val="000000"/>
    <a:srgbClr val="951A0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94" d="100"/>
          <a:sy n="94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3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88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9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2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27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45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62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5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DA58-B75C-48DA-B757-9037AB90EEE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8CD1E-B39C-49B3-A5C4-D534E5192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B53FFC-A3EC-1E6C-C4F7-E37B953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E045BD-5A4A-6101-FC07-A1A616CBC3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614" y="911772"/>
            <a:ext cx="5711483" cy="17396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3BE75-C75B-0756-3B0C-DAC10B58C39C}"/>
              </a:ext>
            </a:extLst>
          </p:cNvPr>
          <p:cNvSpPr txBox="1"/>
          <p:nvPr/>
        </p:nvSpPr>
        <p:spPr>
          <a:xfrm>
            <a:off x="391464" y="2773527"/>
            <a:ext cx="7835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Movie Data Analysis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D8020-8E8B-FA1F-8580-418955E6CAE9}"/>
              </a:ext>
            </a:extLst>
          </p:cNvPr>
          <p:cNvSpPr txBox="1"/>
          <p:nvPr/>
        </p:nvSpPr>
        <p:spPr>
          <a:xfrm>
            <a:off x="1747311" y="3992364"/>
            <a:ext cx="502241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rasad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Kalambe</a:t>
            </a:r>
          </a:p>
        </p:txBody>
      </p:sp>
    </p:spTree>
    <p:extLst>
      <p:ext uri="{BB962C8B-B14F-4D97-AF65-F5344CB8AC3E}">
        <p14:creationId xmlns:p14="http://schemas.microsoft.com/office/powerpoint/2010/main" val="92591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387009" y="151759"/>
            <a:ext cx="4682006" cy="41559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Netflix Movie Data Analysis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359AD-783F-7BB2-F7DA-068345C2A7EA}"/>
              </a:ext>
            </a:extLst>
          </p:cNvPr>
          <p:cNvSpPr txBox="1"/>
          <p:nvPr/>
        </p:nvSpPr>
        <p:spPr>
          <a:xfrm>
            <a:off x="142240" y="897304"/>
            <a:ext cx="7548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What is the most frequent genre of movies released on Netflix?</a:t>
            </a:r>
          </a:p>
        </p:txBody>
      </p:sp>
      <p:pic>
        <p:nvPicPr>
          <p:cNvPr id="7" name="Picture 6" descr="A screen shot of a computer">
            <a:extLst>
              <a:ext uri="{FF2B5EF4-FFF2-40B4-BE49-F238E27FC236}">
                <a16:creationId xmlns:a16="http://schemas.microsoft.com/office/drawing/2014/main" id="{594AC0CD-557D-28EE-B1B6-FEC1A444C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" y="1444185"/>
            <a:ext cx="7051039" cy="3315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81CE0-8348-518E-83C9-F045F1A0AA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75" y="123227"/>
            <a:ext cx="1364479" cy="4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F6EB3-5BD4-021C-2C0D-B1E4CB12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561FA6-F883-027C-1CE5-9E8D2C3CA304}"/>
              </a:ext>
            </a:extLst>
          </p:cNvPr>
          <p:cNvSpPr/>
          <p:nvPr/>
        </p:nvSpPr>
        <p:spPr>
          <a:xfrm>
            <a:off x="2387009" y="151759"/>
            <a:ext cx="4682006" cy="41559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Netflix Movie Data Analysis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FD8C7-A633-086C-3B09-538B2C80DC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775" y="123227"/>
            <a:ext cx="1364479" cy="4155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777C22-DCE8-A418-CA60-F326E706E0F7}"/>
              </a:ext>
            </a:extLst>
          </p:cNvPr>
          <p:cNvSpPr txBox="1"/>
          <p:nvPr/>
        </p:nvSpPr>
        <p:spPr>
          <a:xfrm>
            <a:off x="213360" y="789355"/>
            <a:ext cx="551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2) Which has highest votes in vote avg column?</a:t>
            </a: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763E25-40D6-1295-EBDB-08D2761C8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40" y="1259841"/>
            <a:ext cx="6849055" cy="357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F53266-88ED-5EFD-8185-58A0522D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7CBCBD-33C3-CA17-7FA6-BF56911874B7}"/>
              </a:ext>
            </a:extLst>
          </p:cNvPr>
          <p:cNvSpPr/>
          <p:nvPr/>
        </p:nvSpPr>
        <p:spPr>
          <a:xfrm>
            <a:off x="2387009" y="151759"/>
            <a:ext cx="4682006" cy="41559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Netflix Movie Data Analysis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BF72D-E82E-88D4-9993-B600A5939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70" y="50740"/>
            <a:ext cx="1519311" cy="462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27629-265C-DE48-615E-C5A18C90BF8B}"/>
              </a:ext>
            </a:extLst>
          </p:cNvPr>
          <p:cNvSpPr txBox="1"/>
          <p:nvPr/>
        </p:nvSpPr>
        <p:spPr>
          <a:xfrm>
            <a:off x="71120" y="809675"/>
            <a:ext cx="6055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3) What movie got the highest popularity? what's its genre?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059D7-6983-B09E-0EBC-656BA7C79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1" y="1320799"/>
            <a:ext cx="7762240" cy="33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508741-EDFD-B555-565C-827E467F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F30E9A-107D-2E7C-7A73-FFCD333181B2}"/>
              </a:ext>
            </a:extLst>
          </p:cNvPr>
          <p:cNvSpPr/>
          <p:nvPr/>
        </p:nvSpPr>
        <p:spPr>
          <a:xfrm>
            <a:off x="2387009" y="151759"/>
            <a:ext cx="4682006" cy="41559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Netflix Movie Data Analysis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D5883-E5FE-0E88-1443-3E5814468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70" y="50740"/>
            <a:ext cx="1519311" cy="462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D1F60-257C-2ABA-85F4-4D46EE12D51E}"/>
              </a:ext>
            </a:extLst>
          </p:cNvPr>
          <p:cNvSpPr txBox="1"/>
          <p:nvPr/>
        </p:nvSpPr>
        <p:spPr>
          <a:xfrm>
            <a:off x="50800" y="758875"/>
            <a:ext cx="583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4) What movie got the lowest popularity? what's its genre?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23CF4F-CA37-44C9-E18D-5647560B8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329886"/>
            <a:ext cx="7924800" cy="345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8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010A3-4471-A7AC-EEAB-4A62703E4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8FFF11-3AB6-5061-74F8-B8A129B51C14}"/>
              </a:ext>
            </a:extLst>
          </p:cNvPr>
          <p:cNvSpPr/>
          <p:nvPr/>
        </p:nvSpPr>
        <p:spPr>
          <a:xfrm>
            <a:off x="2387009" y="151759"/>
            <a:ext cx="4682006" cy="41559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Netflix Movie Data Analysis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54D5C3-7486-8582-B4CD-2ACBCEB264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70" y="50740"/>
            <a:ext cx="1519311" cy="462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85A8E8-E544-98E6-F1E5-C7059C8C0D0C}"/>
              </a:ext>
            </a:extLst>
          </p:cNvPr>
          <p:cNvSpPr txBox="1"/>
          <p:nvPr/>
        </p:nvSpPr>
        <p:spPr>
          <a:xfrm>
            <a:off x="2345" y="447817"/>
            <a:ext cx="8757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5) Which year has the most </a:t>
            </a:r>
            <a:r>
              <a:rPr lang="en-US" dirty="0" err="1">
                <a:solidFill>
                  <a:schemeClr val="bg1"/>
                </a:solidFill>
              </a:rPr>
              <a:t>filmmed</a:t>
            </a:r>
            <a:r>
              <a:rPr lang="en-US" dirty="0">
                <a:solidFill>
                  <a:schemeClr val="bg1"/>
                </a:solidFill>
              </a:rPr>
              <a:t> movies?</a:t>
            </a:r>
          </a:p>
        </p:txBody>
      </p:sp>
      <p:pic>
        <p:nvPicPr>
          <p:cNvPr id="6" name="Picture 5" descr="A graph with blue bars&#10;&#10;AI-generated content may be incorrect.">
            <a:extLst>
              <a:ext uri="{FF2B5EF4-FFF2-40B4-BE49-F238E27FC236}">
                <a16:creationId xmlns:a16="http://schemas.microsoft.com/office/drawing/2014/main" id="{849F4D39-02EE-EC3F-3FA0-7C9053D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" y="1185473"/>
            <a:ext cx="7782561" cy="36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9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9556</TotalTime>
  <Words>90</Words>
  <Application>Microsoft Office PowerPoint</Application>
  <PresentationFormat>On-screen Show (16:9)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Leelawadee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prasad kalambe</cp:lastModifiedBy>
  <cp:revision>1411</cp:revision>
  <dcterms:created xsi:type="dcterms:W3CDTF">2022-12-29T08:52:07Z</dcterms:created>
  <dcterms:modified xsi:type="dcterms:W3CDTF">2025-08-08T10:52:37Z</dcterms:modified>
</cp:coreProperties>
</file>