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4630400" cy="8229600"/>
  <p:notesSz cx="8229600" cy="14630400"/>
  <p:embeddedFontLst>
    <p:embeddedFont>
      <p:font typeface="Roboto" panose="02000000000000000000" pitchFamily="2" charset="0"/>
      <p:regular r:id="rId14"/>
    </p:embeddedFont>
    <p:embeddedFont>
      <p:font typeface="Roboto Medium" panose="020000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Chakane" initials="KC" lastIdx="1" clrIdx="0">
    <p:extLst>
      <p:ext uri="{19B8F6BF-5375-455C-9EA6-DF929625EA0E}">
        <p15:presenceInfo xmlns:p15="http://schemas.microsoft.com/office/powerpoint/2012/main" userId="cb7712f53e1c93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33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CC07-C558-DA24-3186-7BA9C6401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C047A7-617F-50C1-D628-F2F034DC9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03ED78-0694-38F5-EDBC-99CE85492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530CC-E176-E9AC-E5B5-6A2E9BFE1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3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RAG Pipelines for Intelligent Recommendations on Reddit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Exploring the use of Retrieval-Augmented Generation (RAG) pipelines to provide intelligent recommendations on Reddit.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F5C12-A699-5ED5-55EE-41DDD4842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3115" y="7763522"/>
            <a:ext cx="1688333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790B1-CF7F-3F14-1BA3-ABAD2EF9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DE925E1-6972-EDFB-8B0C-134FC9843C4A}"/>
              </a:ext>
            </a:extLst>
          </p:cNvPr>
          <p:cNvSpPr/>
          <p:nvPr/>
        </p:nvSpPr>
        <p:spPr>
          <a:xfrm>
            <a:off x="793790" y="248745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Uncovering Insights: Anomaly Detection and Synthesis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2BB673D-598E-EA1F-C093-ADE027E4373F}"/>
              </a:ext>
            </a:extLst>
          </p:cNvPr>
          <p:cNvSpPr/>
          <p:nvPr/>
        </p:nvSpPr>
        <p:spPr>
          <a:xfrm>
            <a:off x="793790" y="444924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algorithms like Isolation Forest, DBSCAN, or LLM models to detect anomalies in Reddit discussions. This helps identify unusual patterns or outliers.</a:t>
            </a: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32B17875-F5DD-60B9-1107-980E65F151D0}"/>
              </a:ext>
            </a:extLst>
          </p:cNvPr>
          <p:cNvSpPr/>
          <p:nvPr/>
        </p:nvSpPr>
        <p:spPr>
          <a:xfrm>
            <a:off x="7599521" y="444924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Employ LLMs or sequence-to-sequence models for content summarization, condensing lengthy discussions into concise summaries. This provides users with valuable insights.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1CE61-64E3-868A-A961-8DB12F06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992" y="7745493"/>
            <a:ext cx="1717408" cy="3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6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02" y="733333"/>
            <a:ext cx="10740186" cy="59800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20422" y="6890549"/>
            <a:ext cx="13589556" cy="1145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Leveraging RAG pipelines, We get recommendation to provide insightful and relevant content for Reddit users. These systems learn from user preferences, creating more personalized and engaging experiences.</a:t>
            </a:r>
            <a:endParaRPr lang="en-US" sz="2400" dirty="0"/>
          </a:p>
        </p:txBody>
      </p:sp>
      <p:sp>
        <p:nvSpPr>
          <p:cNvPr id="2" name="Text 0"/>
          <p:cNvSpPr/>
          <p:nvPr/>
        </p:nvSpPr>
        <p:spPr>
          <a:xfrm>
            <a:off x="4335332" y="206278"/>
            <a:ext cx="8429899" cy="10541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50"/>
              </a:lnSpc>
              <a:buNone/>
            </a:pPr>
            <a:r>
              <a:rPr lang="en-US" sz="4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RAG for Intelligent Recommendations</a:t>
            </a:r>
            <a:endParaRPr lang="en-US" sz="4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88126-BF80-67B0-A1EF-8D37ECC7D957}"/>
              </a:ext>
            </a:extLst>
          </p:cNvPr>
          <p:cNvSpPr txBox="1"/>
          <p:nvPr/>
        </p:nvSpPr>
        <p:spPr>
          <a:xfrm>
            <a:off x="299889" y="2269012"/>
            <a:ext cx="2718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F0"/>
                </a:solidFill>
              </a:rPr>
              <a:t>Thank</a:t>
            </a:r>
            <a:endParaRPr lang="en-IN" sz="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B0EF8-3A0A-EB31-9F58-0B4003C4CF09}"/>
              </a:ext>
            </a:extLst>
          </p:cNvPr>
          <p:cNvSpPr txBox="1"/>
          <p:nvPr/>
        </p:nvSpPr>
        <p:spPr>
          <a:xfrm>
            <a:off x="1444213" y="3099137"/>
            <a:ext cx="2718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F0"/>
                </a:solidFill>
              </a:rPr>
              <a:t>You</a:t>
            </a:r>
            <a:endParaRPr lang="en-IN" sz="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6F189-82E4-E0EA-110C-FAF3929B2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3125" y="7763522"/>
            <a:ext cx="1881971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1903"/>
            <a:ext cx="123624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Revolutionizing Content Understanding with RAG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491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Retrieval-Augmented Generation (RAG) combines information retrieval and text generation. RAG pipelines first retrieve relevant information from a Vector Database.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409491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retrieved information is then used as input for a large language model, enabling the generation of accurate and contextually relevant responses.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D887A-7F41-8854-035D-B784D070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7785037"/>
            <a:ext cx="1720606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2361" y="624245"/>
            <a:ext cx="9111734" cy="707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Goals: From Data to Insights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2361" y="2039183"/>
            <a:ext cx="509349" cy="509349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50476" y="2124075"/>
            <a:ext cx="1930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28048" y="2039183"/>
            <a:ext cx="451663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 Acquisition 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28048" y="2528649"/>
            <a:ext cx="5674043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relevant Reddit data.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428" y="2039183"/>
            <a:ext cx="509349" cy="509349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86543" y="2124075"/>
            <a:ext cx="1930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4116" y="2039183"/>
            <a:ext cx="356663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 Preprocessing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4116" y="2528649"/>
            <a:ext cx="5674043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Prepare the data for efficient processing.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2361" y="3371969"/>
            <a:ext cx="509349" cy="509349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50476" y="3456861"/>
            <a:ext cx="1930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21022" y="3456861"/>
            <a:ext cx="567404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Embeddings Generation 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21023" y="4090996"/>
            <a:ext cx="5674043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 text data into vectors for similarity search.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428" y="3371969"/>
            <a:ext cx="509349" cy="509349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86543" y="3456861"/>
            <a:ext cx="1930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4116" y="3371969"/>
            <a:ext cx="4155877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Vector Database Implementation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4116" y="3861435"/>
            <a:ext cx="5674043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Store and index embeddings for efficient retrieval.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2361" y="5058489"/>
            <a:ext cx="509349" cy="509349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950476" y="5143381"/>
            <a:ext cx="1930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1528048" y="5058489"/>
            <a:ext cx="4703088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Advanced RAG Pipeline Development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528048" y="5547955"/>
            <a:ext cx="5674043" cy="724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the RAG pipeline to generate contextual insights.</a:t>
            </a:r>
            <a:endParaRPr lang="en-US" sz="1750" dirty="0"/>
          </a:p>
        </p:txBody>
      </p:sp>
      <p:sp>
        <p:nvSpPr>
          <p:cNvPr id="23" name="Shape 21"/>
          <p:cNvSpPr/>
          <p:nvPr/>
        </p:nvSpPr>
        <p:spPr>
          <a:xfrm>
            <a:off x="7428428" y="5058489"/>
            <a:ext cx="509349" cy="509349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586543" y="5143381"/>
            <a:ext cx="1930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6</a:t>
            </a:r>
            <a:endParaRPr lang="en-US" sz="2650" dirty="0"/>
          </a:p>
        </p:txBody>
      </p:sp>
      <p:sp>
        <p:nvSpPr>
          <p:cNvPr id="25" name="Text 23"/>
          <p:cNvSpPr/>
          <p:nvPr/>
        </p:nvSpPr>
        <p:spPr>
          <a:xfrm>
            <a:off x="8164116" y="5058489"/>
            <a:ext cx="5310783" cy="696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Anomaly Detection and Content Synthesis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Tracking User Activities</a:t>
            </a:r>
          </a:p>
        </p:txBody>
      </p:sp>
      <p:sp>
        <p:nvSpPr>
          <p:cNvPr id="26" name="Text 24"/>
          <p:cNvSpPr/>
          <p:nvPr/>
        </p:nvSpPr>
        <p:spPr>
          <a:xfrm>
            <a:off x="8164116" y="5756010"/>
            <a:ext cx="5674043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Uncover valuable insights from Reddit discussions.</a:t>
            </a:r>
            <a:endParaRPr lang="en-US" sz="1750" dirty="0"/>
          </a:p>
        </p:txBody>
      </p:sp>
      <p:sp>
        <p:nvSpPr>
          <p:cNvPr id="27" name="Shape 25"/>
          <p:cNvSpPr/>
          <p:nvPr/>
        </p:nvSpPr>
        <p:spPr>
          <a:xfrm>
            <a:off x="792361" y="6753582"/>
            <a:ext cx="509349" cy="509349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950476" y="6838474"/>
            <a:ext cx="1930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7</a:t>
            </a:r>
            <a:endParaRPr lang="en-US" sz="2650" dirty="0"/>
          </a:p>
        </p:txBody>
      </p:sp>
      <p:sp>
        <p:nvSpPr>
          <p:cNvPr id="29" name="Text 27"/>
          <p:cNvSpPr/>
          <p:nvPr/>
        </p:nvSpPr>
        <p:spPr>
          <a:xfrm>
            <a:off x="1528048" y="6753582"/>
            <a:ext cx="2829997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Response Generation</a:t>
            </a:r>
            <a:endParaRPr lang="en-US" sz="2200" dirty="0"/>
          </a:p>
        </p:txBody>
      </p:sp>
      <p:sp>
        <p:nvSpPr>
          <p:cNvPr id="30" name="Text 28"/>
          <p:cNvSpPr/>
          <p:nvPr/>
        </p:nvSpPr>
        <p:spPr>
          <a:xfrm>
            <a:off x="1528048" y="7243048"/>
            <a:ext cx="12309991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Meaningful insights from LLM model gives better understanding</a:t>
            </a:r>
            <a:endParaRPr lang="en-US" sz="175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EECCCA6-B9A7-183C-98F3-A5AD5FDA2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975" y="7741086"/>
            <a:ext cx="2084232" cy="4742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1903"/>
            <a:ext cx="112911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Gathering Reddit's Wisdom: Data Acquisition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491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Target specific Reddit subreddits like r/machinelearning  or r/artificialintelligence for relevant data.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32928" y="409491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 tools and APIs like Reddit API and PRAW to extract posts, comments, and user interactions.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72067" y="409491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Store the raw data efficiently using Structured JSON format for future processing.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1255E-22D6-6F93-BF18-6E44A030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005" y="7741351"/>
            <a:ext cx="1688334" cy="3841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858796" y="2950920"/>
            <a:ext cx="11297807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Preparing the Data: Data Preprocessing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568340" y="4449246"/>
            <a:ext cx="5004582" cy="1887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 the data by removing duplicates, handling missing data, and correcting inconsistencies.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Used: Regular Expressions( RE ) and Unicodedata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885355" y="4363185"/>
            <a:ext cx="5958875" cy="2419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hashing the data into hexadecimal to manage input token limitations for language models. Hashing preserves contextual coherence.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AEAAD-E235-7F10-3341-5931464A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064" y="7680961"/>
            <a:ext cx="1953730" cy="4445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1903"/>
            <a:ext cx="108263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Transforming Text to Vectors: Embeddings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4916"/>
            <a:ext cx="6244709" cy="2133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Making documents based on the post , content, comments and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details by keeping the relevant attribute as metadata for each document.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409491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Generate embeddings for text  using Transformer-based models like Sentence Transformers. Embeddings capture semantic meaning in vector form.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Model: all-MiniLM-L6-V2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51E2C-7931-44FB-6A1F-73F54FF7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007" y="7720492"/>
            <a:ext cx="2237393" cy="5091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2455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Storing and Indexing: Vector Database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86344"/>
            <a:ext cx="35015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 Chroma as a vector database to store and index embeddings. Chroma efficiently retrieves similar vectors based on cosine similarity.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856321" y="4086344"/>
            <a:ext cx="35015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 the Chroma schema to optimize for retrieval patterns and ensure accurate retrieval of relevant documents based on user queries.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85706"/>
            <a:ext cx="64455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Building the RAG Pipeline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93464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19346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Query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425065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query is processed and transformed into a vector.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014782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01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Retrieval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3505200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Relevant documents are retrieved from the vector database based on cosine similarity.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457819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44578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Processing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4948238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Retrieved documents are integrated with LLMs for further processing. e.g. llama 3.2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5900857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324695" y="5900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Generation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391275"/>
            <a:ext cx="6025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large language model (llama 3.2)generates a response incorporating the processed document and contextual understanding.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19682" y="2121694"/>
            <a:ext cx="1029331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4800" b="1" dirty="0">
                <a:solidFill>
                  <a:schemeClr val="bg1"/>
                </a:solidFill>
              </a:rPr>
              <a:t>Insights from the reddit data: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660627" y="3873516"/>
            <a:ext cx="3918110" cy="30187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dirty="0">
                <a:solidFill>
                  <a:schemeClr val="bg1"/>
                </a:solidFill>
              </a:rPr>
              <a:t>Tracking user activity 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Understanding the activity of the user based on the statistics generated such as number of posts , comments along with user interactions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9853586" y="3912924"/>
            <a:ext cx="3918110" cy="2157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dirty="0">
                <a:solidFill>
                  <a:schemeClr val="bg1"/>
                </a:solidFill>
              </a:rPr>
              <a:t>Content synthesis: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Based on the query given generating and summarizing the retrieved relevant document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6A687-8C01-77EF-E338-2737B02C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992" y="7745493"/>
            <a:ext cx="1717408" cy="390788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BBBF7466-F813-0C7F-5F4E-E380E6327FE2}"/>
              </a:ext>
            </a:extLst>
          </p:cNvPr>
          <p:cNvSpPr/>
          <p:nvPr/>
        </p:nvSpPr>
        <p:spPr>
          <a:xfrm>
            <a:off x="5385911" y="3876548"/>
            <a:ext cx="3278029" cy="22724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dirty="0">
                <a:solidFill>
                  <a:schemeClr val="bg1"/>
                </a:solidFill>
              </a:rPr>
              <a:t>Content Exploration: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Based on the topic of the content exploring the posts and  comments along with the user details 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611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Kunal Chakane</cp:lastModifiedBy>
  <cp:revision>11</cp:revision>
  <dcterms:created xsi:type="dcterms:W3CDTF">2025-02-11T18:53:42Z</dcterms:created>
  <dcterms:modified xsi:type="dcterms:W3CDTF">2025-02-12T06:38:48Z</dcterms:modified>
</cp:coreProperties>
</file>