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25" d="100"/>
          <a:sy n="125" d="100"/>
        </p:scale>
        <p:origin x="14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5E29-6BDE-4969-9A87-DF088429B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D81B5-CE81-47B7-BAE7-FA7FFB5A0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508AF-4A19-45EB-B3ED-63F99DF2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04CC-03BE-4C81-9DEF-D2725FEA6CF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0A778-E1AB-4BE8-865A-820E6D77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35C32-E4BF-4BF4-86E5-05D02A05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23AC-F19C-4F1A-9347-4B37C2A9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3CC5-27E8-41E0-B907-7B534BE3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A6C1B-2738-4387-9FEE-082A470C3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A0655-569B-4B15-9EEF-0645B6AA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04CC-03BE-4C81-9DEF-D2725FEA6CF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2B67C-6439-4044-96C7-8F41B629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96A6F-2A8C-4062-A9E6-8D46200C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23AC-F19C-4F1A-9347-4B37C2A9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2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AFD646-0EFF-40B8-8895-4A2A600AE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F1A2D-F9C9-4247-AF1E-4D4C05D3C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D486A-D7BA-49B8-9AE7-E4183CA8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04CC-03BE-4C81-9DEF-D2725FEA6CF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B3FF4-EBFE-4545-BE95-D91EA64E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87179-6106-4B4A-A0B9-5B46F65C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23AC-F19C-4F1A-9347-4B37C2A9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8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D1C36-7D14-4746-BEEA-D5A9B1CC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20749-2BA8-45BF-8891-B0BCFC3B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441B3-E0C7-4D73-94B5-CEFA1134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04CC-03BE-4C81-9DEF-D2725FEA6CF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EE45B-E556-41CE-96C8-B81EAB049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A9F6F-A578-453D-83E4-33B19FF3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23AC-F19C-4F1A-9347-4B37C2A9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34D5-3C72-437E-921C-73351CF0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F443A-741B-43CB-8C00-F41C72091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7E2A1-A53B-4059-BCC6-ED58690F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04CC-03BE-4C81-9DEF-D2725FEA6CF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50EAA-3E2B-465A-AF3E-042C63A3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E2227-B58A-4343-829A-F46F3452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23AC-F19C-4F1A-9347-4B37C2A9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1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4406-7DCD-496D-928A-4F013985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CEB26-2433-4BFA-94AA-54C6492B5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8E1AE-AF57-424F-B257-BBC8E09C6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768B2-D723-4AA8-8432-DBE797364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04CC-03BE-4C81-9DEF-D2725FEA6CF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E86A7-386C-4787-8AA4-C4235C81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7D16D-BB79-4D8F-B519-91D571DA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23AC-F19C-4F1A-9347-4B37C2A9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8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B9133-7AB4-40FD-836C-F61F31FA7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D52AB-11C2-451C-A568-4FEFD64A4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6FEFD-1180-422B-92A7-39FCE0A0F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9CF76-C193-4ECA-9F87-95C4270CA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53752-F793-4E11-8BB2-294B8FA0A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0F440-D561-4AD7-B3D6-2ECE68B8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04CC-03BE-4C81-9DEF-D2725FEA6CF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3AB9B0-CD01-4A88-91AC-13779AB8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F8B02D-D0FA-4CA2-82B6-31A2787B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23AC-F19C-4F1A-9347-4B37C2A9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5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9EE3-19E1-44B7-9D24-177C600E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420F3-48FE-401E-A7EE-A05A6730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04CC-03BE-4C81-9DEF-D2725FEA6CF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8796F-54B5-49E1-A9A5-4C623D32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2BFDE-8F0E-4267-B28F-A660E8D6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23AC-F19C-4F1A-9347-4B37C2A9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3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FFD237-BCB1-43FB-BCA4-65133321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04CC-03BE-4C81-9DEF-D2725FEA6CF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209EE-11C9-43AE-A180-BCC4842B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A6B06-FA1B-4392-8DD6-F521E129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23AC-F19C-4F1A-9347-4B37C2A9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5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F5305-2EDC-47D0-B42A-1AAAB1B6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75BB5-45A8-4F0E-9563-762727354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5A591-BC17-4437-8AC4-42C0DB4B3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86C1F-BDF7-4802-8334-EB8D9690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04CC-03BE-4C81-9DEF-D2725FEA6CF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E4755-269B-4EF8-8A16-732530AD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BF183-427A-483B-9B8E-67E5BD2F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23AC-F19C-4F1A-9347-4B37C2A9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C46F-5E4E-4869-872B-E3300C0A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E033BB-A363-406F-9E33-915150792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9B6A6-136D-49C6-B610-46B4298AE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779D6-3D45-4EAA-A834-5576C0F0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04CC-03BE-4C81-9DEF-D2725FEA6CF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D56FD-7552-4B15-AED4-180DD0A6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5F1D1-5B4F-41F1-95B2-11850D78A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23AC-F19C-4F1A-9347-4B37C2A9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1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275D7-A481-40A0-A659-06A3D7CA0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884D6-2DD8-440C-A72B-B87CA4F12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F9DAC-8A7C-4994-8687-168AF6BD8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A04CC-03BE-4C81-9DEF-D2725FEA6CF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41C0F-DC75-42D1-A53C-60952AC37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F7676-A407-44A3-8361-FD2831E9C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123AC-F19C-4F1A-9347-4B37C2A9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18" Type="http://schemas.openxmlformats.org/officeDocument/2006/relationships/image" Target="../media/image32.png"/><Relationship Id="rId26" Type="http://schemas.openxmlformats.org/officeDocument/2006/relationships/image" Target="../media/image5.png"/><Relationship Id="rId3" Type="http://schemas.openxmlformats.org/officeDocument/2006/relationships/image" Target="../media/image17.png"/><Relationship Id="rId21" Type="http://schemas.openxmlformats.org/officeDocument/2006/relationships/image" Target="../media/image10.sv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17" Type="http://schemas.openxmlformats.org/officeDocument/2006/relationships/image" Target="../media/image31.svg"/><Relationship Id="rId25" Type="http://schemas.openxmlformats.org/officeDocument/2006/relationships/image" Target="../media/image13.svg"/><Relationship Id="rId2" Type="http://schemas.openxmlformats.org/officeDocument/2006/relationships/image" Target="../media/image11.png"/><Relationship Id="rId16" Type="http://schemas.openxmlformats.org/officeDocument/2006/relationships/image" Target="../media/image30.png"/><Relationship Id="rId20" Type="http://schemas.openxmlformats.org/officeDocument/2006/relationships/image" Target="../media/image9.png"/><Relationship Id="rId29" Type="http://schemas.openxmlformats.org/officeDocument/2006/relationships/image" Target="../media/image3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24" Type="http://schemas.openxmlformats.org/officeDocument/2006/relationships/image" Target="../media/image12.png"/><Relationship Id="rId5" Type="http://schemas.openxmlformats.org/officeDocument/2006/relationships/image" Target="../media/image19.png"/><Relationship Id="rId15" Type="http://schemas.openxmlformats.org/officeDocument/2006/relationships/image" Target="../media/image29.svg"/><Relationship Id="rId23" Type="http://schemas.openxmlformats.org/officeDocument/2006/relationships/image" Target="../media/image35.svg"/><Relationship Id="rId28" Type="http://schemas.openxmlformats.org/officeDocument/2006/relationships/image" Target="../media/image36.png"/><Relationship Id="rId10" Type="http://schemas.openxmlformats.org/officeDocument/2006/relationships/image" Target="../media/image24.png"/><Relationship Id="rId19" Type="http://schemas.openxmlformats.org/officeDocument/2006/relationships/image" Target="../media/image33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png"/><Relationship Id="rId22" Type="http://schemas.openxmlformats.org/officeDocument/2006/relationships/image" Target="../media/image34.png"/><Relationship Id="rId27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88F5A4-54CB-4C27-965D-0CD0D54A03CC}"/>
              </a:ext>
            </a:extLst>
          </p:cNvPr>
          <p:cNvSpPr/>
          <p:nvPr/>
        </p:nvSpPr>
        <p:spPr>
          <a:xfrm>
            <a:off x="4986528" y="1840992"/>
            <a:ext cx="1402080" cy="17556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Fairness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46BB11-9D05-4951-B12C-A89038D18D5F}"/>
              </a:ext>
            </a:extLst>
          </p:cNvPr>
          <p:cNvSpPr/>
          <p:nvPr/>
        </p:nvSpPr>
        <p:spPr>
          <a:xfrm>
            <a:off x="6480048" y="1840992"/>
            <a:ext cx="1402080" cy="17556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Reliability &amp; Safety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31DEC9-01CE-44E2-911B-6C741353FACC}"/>
              </a:ext>
            </a:extLst>
          </p:cNvPr>
          <p:cNvSpPr/>
          <p:nvPr/>
        </p:nvSpPr>
        <p:spPr>
          <a:xfrm>
            <a:off x="7973568" y="1840992"/>
            <a:ext cx="1402080" cy="17556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6001C4-5188-4CD0-9F3D-05D668C22782}"/>
              </a:ext>
            </a:extLst>
          </p:cNvPr>
          <p:cNvSpPr/>
          <p:nvPr/>
        </p:nvSpPr>
        <p:spPr>
          <a:xfrm>
            <a:off x="9515856" y="1840992"/>
            <a:ext cx="1402080" cy="17556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Inclusiveness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868C9F5-7E68-420F-94B6-1E21D3FF1E44}"/>
              </a:ext>
            </a:extLst>
          </p:cNvPr>
          <p:cNvSpPr/>
          <p:nvPr/>
        </p:nvSpPr>
        <p:spPr>
          <a:xfrm>
            <a:off x="4986528" y="3730752"/>
            <a:ext cx="5888736" cy="11094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Transparency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797A91-476A-4067-8A79-4CB00DF5AB36}"/>
              </a:ext>
            </a:extLst>
          </p:cNvPr>
          <p:cNvSpPr/>
          <p:nvPr/>
        </p:nvSpPr>
        <p:spPr>
          <a:xfrm>
            <a:off x="5029200" y="4913376"/>
            <a:ext cx="5888736" cy="90830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Accountability</a:t>
            </a:r>
          </a:p>
        </p:txBody>
      </p:sp>
    </p:spTree>
    <p:extLst>
      <p:ext uri="{BB962C8B-B14F-4D97-AF65-F5344CB8AC3E}">
        <p14:creationId xmlns:p14="http://schemas.microsoft.com/office/powerpoint/2010/main" val="288366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EF4EE5-7AA7-48E6-935D-F3E61D2676FC}"/>
              </a:ext>
            </a:extLst>
          </p:cNvPr>
          <p:cNvSpPr txBox="1"/>
          <p:nvPr/>
        </p:nvSpPr>
        <p:spPr>
          <a:xfrm>
            <a:off x="13639" y="311603"/>
            <a:ext cx="147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Assistants</a:t>
            </a: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FFC71222-1733-4410-9CA8-C8498C3979ED}"/>
              </a:ext>
            </a:extLst>
          </p:cNvPr>
          <p:cNvSpPr/>
          <p:nvPr/>
        </p:nvSpPr>
        <p:spPr>
          <a:xfrm>
            <a:off x="733714" y="2298431"/>
            <a:ext cx="10724573" cy="0"/>
          </a:xfrm>
          <a:custGeom>
            <a:avLst/>
            <a:gdLst/>
            <a:ahLst/>
            <a:cxnLst/>
            <a:rect l="l" t="t" r="r" b="b"/>
            <a:pathLst>
              <a:path w="11797030">
                <a:moveTo>
                  <a:pt x="0" y="0"/>
                </a:moveTo>
                <a:lnTo>
                  <a:pt x="11796518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DA2CC4-3076-4748-8C3B-AE8F42184F90}"/>
              </a:ext>
            </a:extLst>
          </p:cNvPr>
          <p:cNvSpPr/>
          <p:nvPr/>
        </p:nvSpPr>
        <p:spPr>
          <a:xfrm>
            <a:off x="3413966" y="121920"/>
            <a:ext cx="1309816" cy="48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7950" marR="99695" algn="ctr">
              <a:lnSpc>
                <a:spcPct val="106000"/>
              </a:lnSpc>
              <a:spcBef>
                <a:spcPts val="100"/>
              </a:spcBef>
            </a:pPr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Asst. Threads.</a:t>
            </a:r>
          </a:p>
          <a:p>
            <a:pPr marL="107950" marR="99695" algn="ctr">
              <a:lnSpc>
                <a:spcPct val="106000"/>
              </a:lnSpc>
              <a:spcBef>
                <a:spcPts val="100"/>
              </a:spcBef>
            </a:pPr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Messages APls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43736E-CA41-4ACD-AE39-46B1BC3292F1}"/>
              </a:ext>
            </a:extLst>
          </p:cNvPr>
          <p:cNvSpPr/>
          <p:nvPr/>
        </p:nvSpPr>
        <p:spPr>
          <a:xfrm>
            <a:off x="3413966" y="648983"/>
            <a:ext cx="1309816" cy="349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7950" marR="99695" algn="ctr">
              <a:lnSpc>
                <a:spcPct val="106000"/>
              </a:lnSpc>
              <a:spcBef>
                <a:spcPts val="100"/>
              </a:spcBef>
            </a:pPr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Vector Store APls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A1228A-77D5-4599-A307-D38831EEE4F4}"/>
              </a:ext>
            </a:extLst>
          </p:cNvPr>
          <p:cNvSpPr/>
          <p:nvPr/>
        </p:nvSpPr>
        <p:spPr>
          <a:xfrm>
            <a:off x="3413966" y="1073922"/>
            <a:ext cx="1309816" cy="2193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7950" marR="99695" algn="ctr">
              <a:lnSpc>
                <a:spcPct val="106000"/>
              </a:lnSpc>
              <a:spcBef>
                <a:spcPts val="100"/>
              </a:spcBef>
            </a:pPr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 APIs</a:t>
            </a:r>
          </a:p>
        </p:txBody>
      </p:sp>
      <p:pic>
        <p:nvPicPr>
          <p:cNvPr id="13" name="Graphic 12" descr="Sparrow with solid fill">
            <a:extLst>
              <a:ext uri="{FF2B5EF4-FFF2-40B4-BE49-F238E27FC236}">
                <a16:creationId xmlns:a16="http://schemas.microsoft.com/office/drawing/2014/main" id="{A74CFEDE-A36D-42D2-92CB-14ED3153E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677" y="4840875"/>
            <a:ext cx="458405" cy="45840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2F80C-A3F9-4554-AC3B-B8646C2459A0}"/>
              </a:ext>
            </a:extLst>
          </p:cNvPr>
          <p:cNvCxnSpPr>
            <a:cxnSpLocks/>
          </p:cNvCxnSpPr>
          <p:nvPr/>
        </p:nvCxnSpPr>
        <p:spPr>
          <a:xfrm>
            <a:off x="1432741" y="818890"/>
            <a:ext cx="19297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39C601-1713-4988-909E-6F166EE44079}"/>
              </a:ext>
            </a:extLst>
          </p:cNvPr>
          <p:cNvCxnSpPr>
            <a:cxnSpLocks/>
          </p:cNvCxnSpPr>
          <p:nvPr/>
        </p:nvCxnSpPr>
        <p:spPr>
          <a:xfrm>
            <a:off x="1775460" y="1181012"/>
            <a:ext cx="15948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F3C6F83-9686-4F51-8AFB-FCB35D7C8144}"/>
              </a:ext>
            </a:extLst>
          </p:cNvPr>
          <p:cNvSpPr txBox="1"/>
          <p:nvPr/>
        </p:nvSpPr>
        <p:spPr>
          <a:xfrm>
            <a:off x="5999203" y="925290"/>
            <a:ext cx="1807940" cy="11749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107950" marR="99695" algn="ctr">
              <a:lnSpc>
                <a:spcPct val="106000"/>
              </a:lnSpc>
              <a:spcBef>
                <a:spcPts val="100"/>
              </a:spcBef>
              <a:defRPr sz="800" spc="-10">
                <a:solidFill>
                  <a:srgbClr val="11111C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Assistants Service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B5A06E-27F0-4DFC-878C-155ED4D546E5}"/>
              </a:ext>
            </a:extLst>
          </p:cNvPr>
          <p:cNvSpPr txBox="1"/>
          <p:nvPr/>
        </p:nvSpPr>
        <p:spPr>
          <a:xfrm>
            <a:off x="757184" y="1070294"/>
            <a:ext cx="1103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   Forecast Request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5DEF7B8-FF8D-4427-A393-782D20CE50F3}"/>
              </a:ext>
            </a:extLst>
          </p:cNvPr>
          <p:cNvCxnSpPr>
            <a:cxnSpLocks/>
          </p:cNvCxnSpPr>
          <p:nvPr/>
        </p:nvCxnSpPr>
        <p:spPr>
          <a:xfrm>
            <a:off x="4767087" y="238383"/>
            <a:ext cx="44016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A018F38-68BB-4071-AD24-CF7997B6561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58154" y="-454723"/>
            <a:ext cx="494143" cy="217939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2329A24-2A40-49D7-8B7A-CE5C3363D544}"/>
              </a:ext>
            </a:extLst>
          </p:cNvPr>
          <p:cNvSpPr txBox="1"/>
          <p:nvPr/>
        </p:nvSpPr>
        <p:spPr>
          <a:xfrm>
            <a:off x="93958" y="2576239"/>
            <a:ext cx="147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Inference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4985914-72BA-4FE0-90DC-30B9568DB99A}"/>
              </a:ext>
            </a:extLst>
          </p:cNvPr>
          <p:cNvSpPr/>
          <p:nvPr/>
        </p:nvSpPr>
        <p:spPr>
          <a:xfrm>
            <a:off x="4183653" y="3238005"/>
            <a:ext cx="1300138" cy="7388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07950" marR="99695" algn="ctr">
              <a:lnSpc>
                <a:spcPct val="106000"/>
              </a:lnSpc>
              <a:spcBef>
                <a:spcPts val="100"/>
              </a:spcBef>
            </a:pPr>
            <a:r>
              <a:rPr lang="en-US" sz="1000" spc="-10" dirty="0">
                <a:solidFill>
                  <a:srgbClr val="11111C"/>
                </a:solidFill>
                <a:latin typeface="Arial"/>
                <a:cs typeface="Arial"/>
              </a:rPr>
              <a:t>Forecasting Completions.</a:t>
            </a:r>
          </a:p>
          <a:p>
            <a:pPr marL="107950" marR="99695" algn="ctr">
              <a:lnSpc>
                <a:spcPct val="106000"/>
              </a:lnSpc>
              <a:spcBef>
                <a:spcPts val="100"/>
              </a:spcBef>
            </a:pPr>
            <a:r>
              <a:rPr lang="en-US" sz="1000" spc="-10" dirty="0">
                <a:solidFill>
                  <a:srgbClr val="11111C"/>
                </a:solidFill>
                <a:latin typeface="Arial"/>
                <a:cs typeface="Arial"/>
              </a:rPr>
              <a:t>Embeddings.</a:t>
            </a:r>
          </a:p>
          <a:p>
            <a:pPr marL="107950" marR="99695" algn="ctr">
              <a:lnSpc>
                <a:spcPct val="106000"/>
              </a:lnSpc>
              <a:spcBef>
                <a:spcPts val="100"/>
              </a:spcBef>
            </a:pPr>
            <a:r>
              <a:rPr lang="en-US" sz="1000" spc="-10" dirty="0">
                <a:solidFill>
                  <a:srgbClr val="11111C"/>
                </a:solidFill>
                <a:latin typeface="Arial"/>
                <a:cs typeface="Arial"/>
              </a:rPr>
              <a:t>Generation APls</a:t>
            </a:r>
            <a:endParaRPr lang="en-US" sz="10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D8D340E-4381-41E4-AD60-5CD9B02A7CBD}"/>
              </a:ext>
            </a:extLst>
          </p:cNvPr>
          <p:cNvSpPr/>
          <p:nvPr/>
        </p:nvSpPr>
        <p:spPr>
          <a:xfrm>
            <a:off x="4061355" y="4628528"/>
            <a:ext cx="1300137" cy="6192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07950" marR="99695" algn="ctr">
              <a:lnSpc>
                <a:spcPct val="106000"/>
              </a:lnSpc>
              <a:spcBef>
                <a:spcPts val="100"/>
              </a:spcBef>
            </a:pPr>
            <a:r>
              <a:rPr lang="en-US" sz="1000" spc="-10" dirty="0">
                <a:solidFill>
                  <a:srgbClr val="11111C"/>
                </a:solidFill>
                <a:latin typeface="Arial"/>
                <a:cs typeface="Arial"/>
              </a:rPr>
              <a:t>Batch APls</a:t>
            </a:r>
            <a:endParaRPr lang="en-US" sz="10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3FCEA1C-555E-4E69-B56B-1C341BB09D6C}"/>
              </a:ext>
            </a:extLst>
          </p:cNvPr>
          <p:cNvSpPr/>
          <p:nvPr/>
        </p:nvSpPr>
        <p:spPr>
          <a:xfrm>
            <a:off x="6096000" y="4637348"/>
            <a:ext cx="1812324" cy="6192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07950" marR="99695" algn="ctr">
              <a:lnSpc>
                <a:spcPct val="106000"/>
              </a:lnSpc>
              <a:spcBef>
                <a:spcPts val="100"/>
              </a:spcBef>
            </a:pPr>
            <a:r>
              <a:rPr lang="en-US" sz="1000" spc="-10" dirty="0">
                <a:solidFill>
                  <a:srgbClr val="11111C"/>
                </a:solidFill>
                <a:latin typeface="Arial"/>
                <a:cs typeface="Arial"/>
              </a:rPr>
              <a:t>Batch service</a:t>
            </a:r>
            <a:endParaRPr lang="en-US" sz="1000" dirty="0"/>
          </a:p>
        </p:txBody>
      </p:sp>
      <p:pic>
        <p:nvPicPr>
          <p:cNvPr id="57" name="Graphic 56" descr="Database with solid fill">
            <a:extLst>
              <a:ext uri="{FF2B5EF4-FFF2-40B4-BE49-F238E27FC236}">
                <a16:creationId xmlns:a16="http://schemas.microsoft.com/office/drawing/2014/main" id="{D21B732E-DC55-4D75-9975-85D921E90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16015" y="4099696"/>
            <a:ext cx="389416" cy="38941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99C4134-3316-458E-936A-9FFD1A43B799}"/>
              </a:ext>
            </a:extLst>
          </p:cNvPr>
          <p:cNvSpPr txBox="1"/>
          <p:nvPr/>
        </p:nvSpPr>
        <p:spPr>
          <a:xfrm>
            <a:off x="6458337" y="2550153"/>
            <a:ext cx="2533467" cy="861774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81416"/>
                      <a:gd name="connsiteY0" fmla="*/ 0 h 846386"/>
                      <a:gd name="connsiteX1" fmla="*/ 509469 w 2681416"/>
                      <a:gd name="connsiteY1" fmla="*/ 0 h 846386"/>
                      <a:gd name="connsiteX2" fmla="*/ 965310 w 2681416"/>
                      <a:gd name="connsiteY2" fmla="*/ 0 h 846386"/>
                      <a:gd name="connsiteX3" fmla="*/ 1555221 w 2681416"/>
                      <a:gd name="connsiteY3" fmla="*/ 0 h 846386"/>
                      <a:gd name="connsiteX4" fmla="*/ 2064690 w 2681416"/>
                      <a:gd name="connsiteY4" fmla="*/ 0 h 846386"/>
                      <a:gd name="connsiteX5" fmla="*/ 2681416 w 2681416"/>
                      <a:gd name="connsiteY5" fmla="*/ 0 h 846386"/>
                      <a:gd name="connsiteX6" fmla="*/ 2681416 w 2681416"/>
                      <a:gd name="connsiteY6" fmla="*/ 440121 h 846386"/>
                      <a:gd name="connsiteX7" fmla="*/ 2681416 w 2681416"/>
                      <a:gd name="connsiteY7" fmla="*/ 846386 h 846386"/>
                      <a:gd name="connsiteX8" fmla="*/ 2145133 w 2681416"/>
                      <a:gd name="connsiteY8" fmla="*/ 846386 h 846386"/>
                      <a:gd name="connsiteX9" fmla="*/ 1689292 w 2681416"/>
                      <a:gd name="connsiteY9" fmla="*/ 846386 h 846386"/>
                      <a:gd name="connsiteX10" fmla="*/ 1153009 w 2681416"/>
                      <a:gd name="connsiteY10" fmla="*/ 846386 h 846386"/>
                      <a:gd name="connsiteX11" fmla="*/ 616726 w 2681416"/>
                      <a:gd name="connsiteY11" fmla="*/ 846386 h 846386"/>
                      <a:gd name="connsiteX12" fmla="*/ 0 w 2681416"/>
                      <a:gd name="connsiteY12" fmla="*/ 846386 h 846386"/>
                      <a:gd name="connsiteX13" fmla="*/ 0 w 2681416"/>
                      <a:gd name="connsiteY13" fmla="*/ 406265 h 846386"/>
                      <a:gd name="connsiteX14" fmla="*/ 0 w 2681416"/>
                      <a:gd name="connsiteY14" fmla="*/ 0 h 8463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681416" h="846386" extrusionOk="0">
                        <a:moveTo>
                          <a:pt x="0" y="0"/>
                        </a:moveTo>
                        <a:cubicBezTo>
                          <a:pt x="203742" y="-17426"/>
                          <a:pt x="312827" y="47837"/>
                          <a:pt x="509469" y="0"/>
                        </a:cubicBezTo>
                        <a:cubicBezTo>
                          <a:pt x="706111" y="-47837"/>
                          <a:pt x="753193" y="23973"/>
                          <a:pt x="965310" y="0"/>
                        </a:cubicBezTo>
                        <a:cubicBezTo>
                          <a:pt x="1177427" y="-23973"/>
                          <a:pt x="1324945" y="46212"/>
                          <a:pt x="1555221" y="0"/>
                        </a:cubicBezTo>
                        <a:cubicBezTo>
                          <a:pt x="1785497" y="-46212"/>
                          <a:pt x="1850868" y="52100"/>
                          <a:pt x="2064690" y="0"/>
                        </a:cubicBezTo>
                        <a:cubicBezTo>
                          <a:pt x="2278512" y="-52100"/>
                          <a:pt x="2446797" y="22026"/>
                          <a:pt x="2681416" y="0"/>
                        </a:cubicBezTo>
                        <a:cubicBezTo>
                          <a:pt x="2687883" y="92815"/>
                          <a:pt x="2680776" y="240930"/>
                          <a:pt x="2681416" y="440121"/>
                        </a:cubicBezTo>
                        <a:cubicBezTo>
                          <a:pt x="2682056" y="639312"/>
                          <a:pt x="2637995" y="692015"/>
                          <a:pt x="2681416" y="846386"/>
                        </a:cubicBezTo>
                        <a:cubicBezTo>
                          <a:pt x="2471432" y="888845"/>
                          <a:pt x="2348212" y="825086"/>
                          <a:pt x="2145133" y="846386"/>
                        </a:cubicBezTo>
                        <a:cubicBezTo>
                          <a:pt x="1942054" y="867686"/>
                          <a:pt x="1825064" y="798090"/>
                          <a:pt x="1689292" y="846386"/>
                        </a:cubicBezTo>
                        <a:cubicBezTo>
                          <a:pt x="1553520" y="894682"/>
                          <a:pt x="1309156" y="787983"/>
                          <a:pt x="1153009" y="846386"/>
                        </a:cubicBezTo>
                        <a:cubicBezTo>
                          <a:pt x="996862" y="904789"/>
                          <a:pt x="787221" y="819183"/>
                          <a:pt x="616726" y="846386"/>
                        </a:cubicBezTo>
                        <a:cubicBezTo>
                          <a:pt x="446231" y="873589"/>
                          <a:pt x="255551" y="779740"/>
                          <a:pt x="0" y="846386"/>
                        </a:cubicBezTo>
                        <a:cubicBezTo>
                          <a:pt x="-36027" y="718203"/>
                          <a:pt x="40750" y="531201"/>
                          <a:pt x="0" y="406265"/>
                        </a:cubicBezTo>
                        <a:cubicBezTo>
                          <a:pt x="-40750" y="281329"/>
                          <a:pt x="39118" y="9570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Asynchronous </a:t>
            </a:r>
            <a:b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monitoring	     </a:t>
            </a:r>
            <a:b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Prompts and Responses</a:t>
            </a:r>
            <a:b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9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## – Days retention window	</a:t>
            </a:r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Geo Specific 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E8BAB7C-D613-49E3-A02B-4EB89472F0F1}"/>
              </a:ext>
            </a:extLst>
          </p:cNvPr>
          <p:cNvGrpSpPr/>
          <p:nvPr/>
        </p:nvGrpSpPr>
        <p:grpSpPr>
          <a:xfrm>
            <a:off x="9203475" y="1772199"/>
            <a:ext cx="385680" cy="298902"/>
            <a:chOff x="5499348" y="2587235"/>
            <a:chExt cx="385680" cy="298902"/>
          </a:xfrm>
        </p:grpSpPr>
        <p:sp>
          <p:nvSpPr>
            <p:cNvPr id="68" name="Freeform 25">
              <a:extLst>
                <a:ext uri="{FF2B5EF4-FFF2-40B4-BE49-F238E27FC236}">
                  <a16:creationId xmlns:a16="http://schemas.microsoft.com/office/drawing/2014/main" id="{16E609C3-4C0A-477B-B8B1-F8246F3E2C28}"/>
                </a:ext>
              </a:extLst>
            </p:cNvPr>
            <p:cNvSpPr/>
            <p:nvPr/>
          </p:nvSpPr>
          <p:spPr>
            <a:xfrm>
              <a:off x="5572482" y="2705783"/>
              <a:ext cx="68651" cy="110015"/>
            </a:xfrm>
            <a:custGeom>
              <a:avLst/>
              <a:gdLst>
                <a:gd name="connsiteX0" fmla="*/ 55056 w 68651"/>
                <a:gd name="connsiteY0" fmla="*/ 110015 h 110015"/>
                <a:gd name="connsiteX1" fmla="*/ 0 w 68651"/>
                <a:gd name="connsiteY1" fmla="*/ 55008 h 110015"/>
                <a:gd name="connsiteX2" fmla="*/ 55056 w 68651"/>
                <a:gd name="connsiteY2" fmla="*/ 0 h 110015"/>
                <a:gd name="connsiteX3" fmla="*/ 68651 w 68651"/>
                <a:gd name="connsiteY3" fmla="*/ 13595 h 110015"/>
                <a:gd name="connsiteX4" fmla="*/ 27287 w 68651"/>
                <a:gd name="connsiteY4" fmla="*/ 55008 h 110015"/>
                <a:gd name="connsiteX5" fmla="*/ 68651 w 68651"/>
                <a:gd name="connsiteY5" fmla="*/ 96420 h 110015"/>
                <a:gd name="connsiteX6" fmla="*/ 55056 w 68651"/>
                <a:gd name="connsiteY6" fmla="*/ 110015 h 11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51" h="110015">
                  <a:moveTo>
                    <a:pt x="55056" y="110015"/>
                  </a:moveTo>
                  <a:lnTo>
                    <a:pt x="0" y="55008"/>
                  </a:lnTo>
                  <a:lnTo>
                    <a:pt x="55056" y="0"/>
                  </a:lnTo>
                  <a:lnTo>
                    <a:pt x="68651" y="13595"/>
                  </a:lnTo>
                  <a:lnTo>
                    <a:pt x="27287" y="55008"/>
                  </a:lnTo>
                  <a:lnTo>
                    <a:pt x="68651" y="96420"/>
                  </a:lnTo>
                  <a:lnTo>
                    <a:pt x="55056" y="110015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AA141FBA-ECFC-4711-B144-1BA2B10FF49A}"/>
                </a:ext>
              </a:extLst>
            </p:cNvPr>
            <p:cNvSpPr/>
            <p:nvPr/>
          </p:nvSpPr>
          <p:spPr>
            <a:xfrm>
              <a:off x="5743242" y="2705783"/>
              <a:ext cx="68651" cy="110015"/>
            </a:xfrm>
            <a:custGeom>
              <a:avLst/>
              <a:gdLst>
                <a:gd name="connsiteX0" fmla="*/ 13595 w 68651"/>
                <a:gd name="connsiteY0" fmla="*/ 110015 h 110015"/>
                <a:gd name="connsiteX1" fmla="*/ 0 w 68651"/>
                <a:gd name="connsiteY1" fmla="*/ 96420 h 110015"/>
                <a:gd name="connsiteX2" fmla="*/ 41364 w 68651"/>
                <a:gd name="connsiteY2" fmla="*/ 55008 h 110015"/>
                <a:gd name="connsiteX3" fmla="*/ 0 w 68651"/>
                <a:gd name="connsiteY3" fmla="*/ 13595 h 110015"/>
                <a:gd name="connsiteX4" fmla="*/ 13595 w 68651"/>
                <a:gd name="connsiteY4" fmla="*/ 0 h 110015"/>
                <a:gd name="connsiteX5" fmla="*/ 68651 w 68651"/>
                <a:gd name="connsiteY5" fmla="*/ 55008 h 110015"/>
                <a:gd name="connsiteX6" fmla="*/ 13595 w 68651"/>
                <a:gd name="connsiteY6" fmla="*/ 110015 h 11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51" h="110015">
                  <a:moveTo>
                    <a:pt x="13595" y="110015"/>
                  </a:moveTo>
                  <a:lnTo>
                    <a:pt x="0" y="96420"/>
                  </a:lnTo>
                  <a:lnTo>
                    <a:pt x="41364" y="55008"/>
                  </a:lnTo>
                  <a:lnTo>
                    <a:pt x="0" y="13595"/>
                  </a:lnTo>
                  <a:lnTo>
                    <a:pt x="13595" y="0"/>
                  </a:lnTo>
                  <a:lnTo>
                    <a:pt x="68651" y="55008"/>
                  </a:lnTo>
                  <a:lnTo>
                    <a:pt x="13595" y="110015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758B58D4-1B29-49DD-97F6-F25CC91C712E}"/>
                </a:ext>
              </a:extLst>
            </p:cNvPr>
            <p:cNvSpPr/>
            <p:nvPr/>
          </p:nvSpPr>
          <p:spPr>
            <a:xfrm rot="17550601">
              <a:off x="5631624" y="2753774"/>
              <a:ext cx="120476" cy="19284"/>
            </a:xfrm>
            <a:custGeom>
              <a:avLst/>
              <a:gdLst>
                <a:gd name="connsiteX0" fmla="*/ 0 w 120476"/>
                <a:gd name="connsiteY0" fmla="*/ 0 h 19284"/>
                <a:gd name="connsiteX1" fmla="*/ 120477 w 120476"/>
                <a:gd name="connsiteY1" fmla="*/ 0 h 19284"/>
                <a:gd name="connsiteX2" fmla="*/ 120477 w 120476"/>
                <a:gd name="connsiteY2" fmla="*/ 19284 h 19284"/>
                <a:gd name="connsiteX3" fmla="*/ 0 w 120476"/>
                <a:gd name="connsiteY3" fmla="*/ 19284 h 19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476" h="19284">
                  <a:moveTo>
                    <a:pt x="0" y="0"/>
                  </a:moveTo>
                  <a:lnTo>
                    <a:pt x="120477" y="0"/>
                  </a:lnTo>
                  <a:lnTo>
                    <a:pt x="120477" y="19284"/>
                  </a:lnTo>
                  <a:lnTo>
                    <a:pt x="0" y="19284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3EA18F0A-8D67-48CE-AD58-37EE1A87F7F3}"/>
                </a:ext>
              </a:extLst>
            </p:cNvPr>
            <p:cNvSpPr/>
            <p:nvPr/>
          </p:nvSpPr>
          <p:spPr>
            <a:xfrm>
              <a:off x="5499348" y="2587235"/>
              <a:ext cx="385680" cy="298902"/>
            </a:xfrm>
            <a:custGeom>
              <a:avLst/>
              <a:gdLst>
                <a:gd name="connsiteX0" fmla="*/ 0 w 385680"/>
                <a:gd name="connsiteY0" fmla="*/ 0 h 298902"/>
                <a:gd name="connsiteX1" fmla="*/ 0 w 385680"/>
                <a:gd name="connsiteY1" fmla="*/ 298902 h 298902"/>
                <a:gd name="connsiteX2" fmla="*/ 385680 w 385680"/>
                <a:gd name="connsiteY2" fmla="*/ 298902 h 298902"/>
                <a:gd name="connsiteX3" fmla="*/ 385680 w 385680"/>
                <a:gd name="connsiteY3" fmla="*/ 0 h 298902"/>
                <a:gd name="connsiteX4" fmla="*/ 332649 w 385680"/>
                <a:gd name="connsiteY4" fmla="*/ 28926 h 298902"/>
                <a:gd name="connsiteX5" fmla="*/ 342291 w 385680"/>
                <a:gd name="connsiteY5" fmla="*/ 38568 h 298902"/>
                <a:gd name="connsiteX6" fmla="*/ 332649 w 385680"/>
                <a:gd name="connsiteY6" fmla="*/ 48210 h 298902"/>
                <a:gd name="connsiteX7" fmla="*/ 323007 w 385680"/>
                <a:gd name="connsiteY7" fmla="*/ 38568 h 298902"/>
                <a:gd name="connsiteX8" fmla="*/ 332649 w 385680"/>
                <a:gd name="connsiteY8" fmla="*/ 28926 h 298902"/>
                <a:gd name="connsiteX9" fmla="*/ 298902 w 385680"/>
                <a:gd name="connsiteY9" fmla="*/ 28926 h 298902"/>
                <a:gd name="connsiteX10" fmla="*/ 308544 w 385680"/>
                <a:gd name="connsiteY10" fmla="*/ 38568 h 298902"/>
                <a:gd name="connsiteX11" fmla="*/ 298902 w 385680"/>
                <a:gd name="connsiteY11" fmla="*/ 48210 h 298902"/>
                <a:gd name="connsiteX12" fmla="*/ 289260 w 385680"/>
                <a:gd name="connsiteY12" fmla="*/ 38568 h 298902"/>
                <a:gd name="connsiteX13" fmla="*/ 298902 w 385680"/>
                <a:gd name="connsiteY13" fmla="*/ 28926 h 298902"/>
                <a:gd name="connsiteX14" fmla="*/ 265155 w 385680"/>
                <a:gd name="connsiteY14" fmla="*/ 28926 h 298902"/>
                <a:gd name="connsiteX15" fmla="*/ 274797 w 385680"/>
                <a:gd name="connsiteY15" fmla="*/ 38568 h 298902"/>
                <a:gd name="connsiteX16" fmla="*/ 265155 w 385680"/>
                <a:gd name="connsiteY16" fmla="*/ 48210 h 298902"/>
                <a:gd name="connsiteX17" fmla="*/ 255513 w 385680"/>
                <a:gd name="connsiteY17" fmla="*/ 38568 h 298902"/>
                <a:gd name="connsiteX18" fmla="*/ 265155 w 385680"/>
                <a:gd name="connsiteY18" fmla="*/ 28926 h 298902"/>
                <a:gd name="connsiteX19" fmla="*/ 356754 w 385680"/>
                <a:gd name="connsiteY19" fmla="*/ 269976 h 298902"/>
                <a:gd name="connsiteX20" fmla="*/ 28926 w 385680"/>
                <a:gd name="connsiteY20" fmla="*/ 269976 h 298902"/>
                <a:gd name="connsiteX21" fmla="*/ 28926 w 385680"/>
                <a:gd name="connsiteY21" fmla="*/ 77136 h 298902"/>
                <a:gd name="connsiteX22" fmla="*/ 356754 w 385680"/>
                <a:gd name="connsiteY22" fmla="*/ 77136 h 298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5680" h="298902">
                  <a:moveTo>
                    <a:pt x="0" y="0"/>
                  </a:moveTo>
                  <a:lnTo>
                    <a:pt x="0" y="298902"/>
                  </a:lnTo>
                  <a:lnTo>
                    <a:pt x="385680" y="298902"/>
                  </a:lnTo>
                  <a:lnTo>
                    <a:pt x="385680" y="0"/>
                  </a:lnTo>
                  <a:close/>
                  <a:moveTo>
                    <a:pt x="332649" y="28926"/>
                  </a:moveTo>
                  <a:cubicBezTo>
                    <a:pt x="337974" y="28926"/>
                    <a:pt x="342291" y="33243"/>
                    <a:pt x="342291" y="38568"/>
                  </a:cubicBezTo>
                  <a:cubicBezTo>
                    <a:pt x="342291" y="43893"/>
                    <a:pt x="337974" y="48210"/>
                    <a:pt x="332649" y="48210"/>
                  </a:cubicBezTo>
                  <a:cubicBezTo>
                    <a:pt x="327324" y="48210"/>
                    <a:pt x="323007" y="43893"/>
                    <a:pt x="323007" y="38568"/>
                  </a:cubicBezTo>
                  <a:cubicBezTo>
                    <a:pt x="323007" y="33243"/>
                    <a:pt x="327324" y="28926"/>
                    <a:pt x="332649" y="28926"/>
                  </a:cubicBezTo>
                  <a:close/>
                  <a:moveTo>
                    <a:pt x="298902" y="28926"/>
                  </a:moveTo>
                  <a:cubicBezTo>
                    <a:pt x="304227" y="28926"/>
                    <a:pt x="308544" y="33243"/>
                    <a:pt x="308544" y="38568"/>
                  </a:cubicBezTo>
                  <a:cubicBezTo>
                    <a:pt x="308544" y="43893"/>
                    <a:pt x="304227" y="48210"/>
                    <a:pt x="298902" y="48210"/>
                  </a:cubicBezTo>
                  <a:cubicBezTo>
                    <a:pt x="293577" y="48210"/>
                    <a:pt x="289260" y="43893"/>
                    <a:pt x="289260" y="38568"/>
                  </a:cubicBezTo>
                  <a:cubicBezTo>
                    <a:pt x="289260" y="33243"/>
                    <a:pt x="293577" y="28926"/>
                    <a:pt x="298902" y="28926"/>
                  </a:cubicBezTo>
                  <a:close/>
                  <a:moveTo>
                    <a:pt x="265155" y="28926"/>
                  </a:moveTo>
                  <a:cubicBezTo>
                    <a:pt x="270480" y="28926"/>
                    <a:pt x="274797" y="33243"/>
                    <a:pt x="274797" y="38568"/>
                  </a:cubicBezTo>
                  <a:cubicBezTo>
                    <a:pt x="274797" y="43893"/>
                    <a:pt x="270480" y="48210"/>
                    <a:pt x="265155" y="48210"/>
                  </a:cubicBezTo>
                  <a:cubicBezTo>
                    <a:pt x="259830" y="48210"/>
                    <a:pt x="255513" y="43893"/>
                    <a:pt x="255513" y="38568"/>
                  </a:cubicBezTo>
                  <a:cubicBezTo>
                    <a:pt x="255513" y="33243"/>
                    <a:pt x="259830" y="28926"/>
                    <a:pt x="265155" y="28926"/>
                  </a:cubicBezTo>
                  <a:close/>
                  <a:moveTo>
                    <a:pt x="356754" y="269976"/>
                  </a:moveTo>
                  <a:lnTo>
                    <a:pt x="28926" y="269976"/>
                  </a:lnTo>
                  <a:lnTo>
                    <a:pt x="28926" y="77136"/>
                  </a:lnTo>
                  <a:lnTo>
                    <a:pt x="356754" y="77136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</p:grp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E0D8967-D9C7-4214-A22E-0EE99B2CC061}"/>
              </a:ext>
            </a:extLst>
          </p:cNvPr>
          <p:cNvCxnSpPr>
            <a:cxnSpLocks/>
          </p:cNvCxnSpPr>
          <p:nvPr/>
        </p:nvCxnSpPr>
        <p:spPr>
          <a:xfrm>
            <a:off x="4790300" y="729919"/>
            <a:ext cx="4606343" cy="22765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9F0F66C-51CB-4CEA-A60C-AB11380F30FA}"/>
              </a:ext>
            </a:extLst>
          </p:cNvPr>
          <p:cNvCxnSpPr>
            <a:cxnSpLocks/>
          </p:cNvCxnSpPr>
          <p:nvPr/>
        </p:nvCxnSpPr>
        <p:spPr>
          <a:xfrm flipV="1">
            <a:off x="4742316" y="1221215"/>
            <a:ext cx="1238353" cy="5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B1317E9-8866-4DB8-8C58-68700C029C72}"/>
              </a:ext>
            </a:extLst>
          </p:cNvPr>
          <p:cNvGrpSpPr/>
          <p:nvPr/>
        </p:nvGrpSpPr>
        <p:grpSpPr>
          <a:xfrm>
            <a:off x="9212019" y="158186"/>
            <a:ext cx="219217" cy="297509"/>
            <a:chOff x="7971417" y="2587932"/>
            <a:chExt cx="219217" cy="297509"/>
          </a:xfrm>
        </p:grpSpPr>
        <p:sp>
          <p:nvSpPr>
            <p:cNvPr id="95" name="Freeform 55">
              <a:extLst>
                <a:ext uri="{FF2B5EF4-FFF2-40B4-BE49-F238E27FC236}">
                  <a16:creationId xmlns:a16="http://schemas.microsoft.com/office/drawing/2014/main" id="{A121D0ED-D202-496C-BEBC-3019CDF6C91F}"/>
                </a:ext>
              </a:extLst>
            </p:cNvPr>
            <p:cNvSpPr/>
            <p:nvPr/>
          </p:nvSpPr>
          <p:spPr>
            <a:xfrm>
              <a:off x="7971417" y="2587932"/>
              <a:ext cx="219217" cy="62633"/>
            </a:xfrm>
            <a:custGeom>
              <a:avLst/>
              <a:gdLst>
                <a:gd name="connsiteX0" fmla="*/ 219218 w 219217"/>
                <a:gd name="connsiteY0" fmla="*/ 31317 h 62633"/>
                <a:gd name="connsiteX1" fmla="*/ 109609 w 219217"/>
                <a:gd name="connsiteY1" fmla="*/ 62634 h 62633"/>
                <a:gd name="connsiteX2" fmla="*/ 0 w 219217"/>
                <a:gd name="connsiteY2" fmla="*/ 31317 h 62633"/>
                <a:gd name="connsiteX3" fmla="*/ 109609 w 219217"/>
                <a:gd name="connsiteY3" fmla="*/ 0 h 62633"/>
                <a:gd name="connsiteX4" fmla="*/ 219218 w 219217"/>
                <a:gd name="connsiteY4" fmla="*/ 31317 h 62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217" h="62633">
                  <a:moveTo>
                    <a:pt x="219218" y="31317"/>
                  </a:moveTo>
                  <a:cubicBezTo>
                    <a:pt x="219218" y="48613"/>
                    <a:pt x="170144" y="62634"/>
                    <a:pt x="109609" y="62634"/>
                  </a:cubicBezTo>
                  <a:cubicBezTo>
                    <a:pt x="49074" y="62634"/>
                    <a:pt x="0" y="48613"/>
                    <a:pt x="0" y="31317"/>
                  </a:cubicBezTo>
                  <a:cubicBezTo>
                    <a:pt x="0" y="14021"/>
                    <a:pt x="49074" y="0"/>
                    <a:pt x="109609" y="0"/>
                  </a:cubicBezTo>
                  <a:cubicBezTo>
                    <a:pt x="170144" y="0"/>
                    <a:pt x="219218" y="14021"/>
                    <a:pt x="219218" y="31317"/>
                  </a:cubicBez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96" name="Freeform 57">
              <a:extLst>
                <a:ext uri="{FF2B5EF4-FFF2-40B4-BE49-F238E27FC236}">
                  <a16:creationId xmlns:a16="http://schemas.microsoft.com/office/drawing/2014/main" id="{78DF29C6-F163-40C1-BE92-EE56C1EF0112}"/>
                </a:ext>
              </a:extLst>
            </p:cNvPr>
            <p:cNvSpPr/>
            <p:nvPr/>
          </p:nvSpPr>
          <p:spPr>
            <a:xfrm>
              <a:off x="7971417" y="2634907"/>
              <a:ext cx="219217" cy="93950"/>
            </a:xfrm>
            <a:custGeom>
              <a:avLst/>
              <a:gdLst>
                <a:gd name="connsiteX0" fmla="*/ 187901 w 219217"/>
                <a:gd name="connsiteY0" fmla="*/ 62634 h 93950"/>
                <a:gd name="connsiteX1" fmla="*/ 180072 w 219217"/>
                <a:gd name="connsiteY1" fmla="*/ 54804 h 93950"/>
                <a:gd name="connsiteX2" fmla="*/ 187901 w 219217"/>
                <a:gd name="connsiteY2" fmla="*/ 46975 h 93950"/>
                <a:gd name="connsiteX3" fmla="*/ 195730 w 219217"/>
                <a:gd name="connsiteY3" fmla="*/ 54804 h 93950"/>
                <a:gd name="connsiteX4" fmla="*/ 187901 w 219217"/>
                <a:gd name="connsiteY4" fmla="*/ 62634 h 93950"/>
                <a:gd name="connsiteX5" fmla="*/ 109609 w 219217"/>
                <a:gd name="connsiteY5" fmla="*/ 31317 h 93950"/>
                <a:gd name="connsiteX6" fmla="*/ 0 w 219217"/>
                <a:gd name="connsiteY6" fmla="*/ 0 h 93950"/>
                <a:gd name="connsiteX7" fmla="*/ 0 w 219217"/>
                <a:gd name="connsiteY7" fmla="*/ 62634 h 93950"/>
                <a:gd name="connsiteX8" fmla="*/ 109609 w 219217"/>
                <a:gd name="connsiteY8" fmla="*/ 93951 h 93950"/>
                <a:gd name="connsiteX9" fmla="*/ 219218 w 219217"/>
                <a:gd name="connsiteY9" fmla="*/ 62634 h 93950"/>
                <a:gd name="connsiteX10" fmla="*/ 219218 w 219217"/>
                <a:gd name="connsiteY10" fmla="*/ 0 h 93950"/>
                <a:gd name="connsiteX11" fmla="*/ 109609 w 219217"/>
                <a:gd name="connsiteY11" fmla="*/ 31317 h 9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217" h="93950">
                  <a:moveTo>
                    <a:pt x="187901" y="62634"/>
                  </a:moveTo>
                  <a:cubicBezTo>
                    <a:pt x="183203" y="62634"/>
                    <a:pt x="180072" y="59502"/>
                    <a:pt x="180072" y="54804"/>
                  </a:cubicBezTo>
                  <a:cubicBezTo>
                    <a:pt x="180072" y="50107"/>
                    <a:pt x="183203" y="46975"/>
                    <a:pt x="187901" y="46975"/>
                  </a:cubicBezTo>
                  <a:cubicBezTo>
                    <a:pt x="192599" y="46975"/>
                    <a:pt x="195730" y="50107"/>
                    <a:pt x="195730" y="54804"/>
                  </a:cubicBezTo>
                  <a:cubicBezTo>
                    <a:pt x="195730" y="59502"/>
                    <a:pt x="192599" y="62634"/>
                    <a:pt x="187901" y="62634"/>
                  </a:cubicBezTo>
                  <a:close/>
                  <a:moveTo>
                    <a:pt x="109609" y="31317"/>
                  </a:moveTo>
                  <a:cubicBezTo>
                    <a:pt x="49324" y="31317"/>
                    <a:pt x="0" y="17224"/>
                    <a:pt x="0" y="0"/>
                  </a:cubicBezTo>
                  <a:lnTo>
                    <a:pt x="0" y="62634"/>
                  </a:lnTo>
                  <a:cubicBezTo>
                    <a:pt x="0" y="79858"/>
                    <a:pt x="49324" y="93951"/>
                    <a:pt x="109609" y="93951"/>
                  </a:cubicBezTo>
                  <a:cubicBezTo>
                    <a:pt x="169894" y="93951"/>
                    <a:pt x="219218" y="79858"/>
                    <a:pt x="219218" y="62634"/>
                  </a:cubicBezTo>
                  <a:lnTo>
                    <a:pt x="219218" y="0"/>
                  </a:lnTo>
                  <a:cubicBezTo>
                    <a:pt x="219218" y="17224"/>
                    <a:pt x="169894" y="31317"/>
                    <a:pt x="109609" y="31317"/>
                  </a:cubicBez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97" name="Freeform 59">
              <a:extLst>
                <a:ext uri="{FF2B5EF4-FFF2-40B4-BE49-F238E27FC236}">
                  <a16:creationId xmlns:a16="http://schemas.microsoft.com/office/drawing/2014/main" id="{230CC87A-E642-4B6F-8211-2E3AFC26F581}"/>
                </a:ext>
              </a:extLst>
            </p:cNvPr>
            <p:cNvSpPr/>
            <p:nvPr/>
          </p:nvSpPr>
          <p:spPr>
            <a:xfrm>
              <a:off x="7971417" y="2713199"/>
              <a:ext cx="219217" cy="93950"/>
            </a:xfrm>
            <a:custGeom>
              <a:avLst/>
              <a:gdLst>
                <a:gd name="connsiteX0" fmla="*/ 187901 w 219217"/>
                <a:gd name="connsiteY0" fmla="*/ 62634 h 93950"/>
                <a:gd name="connsiteX1" fmla="*/ 180072 w 219217"/>
                <a:gd name="connsiteY1" fmla="*/ 54804 h 93950"/>
                <a:gd name="connsiteX2" fmla="*/ 187901 w 219217"/>
                <a:gd name="connsiteY2" fmla="*/ 46975 h 93950"/>
                <a:gd name="connsiteX3" fmla="*/ 195730 w 219217"/>
                <a:gd name="connsiteY3" fmla="*/ 54804 h 93950"/>
                <a:gd name="connsiteX4" fmla="*/ 187901 w 219217"/>
                <a:gd name="connsiteY4" fmla="*/ 62634 h 93950"/>
                <a:gd name="connsiteX5" fmla="*/ 109609 w 219217"/>
                <a:gd name="connsiteY5" fmla="*/ 31317 h 93950"/>
                <a:gd name="connsiteX6" fmla="*/ 0 w 219217"/>
                <a:gd name="connsiteY6" fmla="*/ 0 h 93950"/>
                <a:gd name="connsiteX7" fmla="*/ 0 w 219217"/>
                <a:gd name="connsiteY7" fmla="*/ 62634 h 93950"/>
                <a:gd name="connsiteX8" fmla="*/ 109609 w 219217"/>
                <a:gd name="connsiteY8" fmla="*/ 93951 h 93950"/>
                <a:gd name="connsiteX9" fmla="*/ 219218 w 219217"/>
                <a:gd name="connsiteY9" fmla="*/ 62634 h 93950"/>
                <a:gd name="connsiteX10" fmla="*/ 219218 w 219217"/>
                <a:gd name="connsiteY10" fmla="*/ 0 h 93950"/>
                <a:gd name="connsiteX11" fmla="*/ 109609 w 219217"/>
                <a:gd name="connsiteY11" fmla="*/ 31317 h 9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217" h="93950">
                  <a:moveTo>
                    <a:pt x="187901" y="62634"/>
                  </a:moveTo>
                  <a:cubicBezTo>
                    <a:pt x="183203" y="62634"/>
                    <a:pt x="180072" y="59502"/>
                    <a:pt x="180072" y="54804"/>
                  </a:cubicBezTo>
                  <a:cubicBezTo>
                    <a:pt x="180072" y="50107"/>
                    <a:pt x="183203" y="46975"/>
                    <a:pt x="187901" y="46975"/>
                  </a:cubicBezTo>
                  <a:cubicBezTo>
                    <a:pt x="192599" y="46975"/>
                    <a:pt x="195730" y="50107"/>
                    <a:pt x="195730" y="54804"/>
                  </a:cubicBezTo>
                  <a:cubicBezTo>
                    <a:pt x="195730" y="59502"/>
                    <a:pt x="192599" y="62634"/>
                    <a:pt x="187901" y="62634"/>
                  </a:cubicBezTo>
                  <a:close/>
                  <a:moveTo>
                    <a:pt x="109609" y="31317"/>
                  </a:moveTo>
                  <a:cubicBezTo>
                    <a:pt x="49324" y="31317"/>
                    <a:pt x="0" y="17224"/>
                    <a:pt x="0" y="0"/>
                  </a:cubicBezTo>
                  <a:lnTo>
                    <a:pt x="0" y="62634"/>
                  </a:lnTo>
                  <a:cubicBezTo>
                    <a:pt x="0" y="79858"/>
                    <a:pt x="49324" y="93951"/>
                    <a:pt x="109609" y="93951"/>
                  </a:cubicBezTo>
                  <a:cubicBezTo>
                    <a:pt x="169894" y="93951"/>
                    <a:pt x="219218" y="79858"/>
                    <a:pt x="219218" y="62634"/>
                  </a:cubicBezTo>
                  <a:lnTo>
                    <a:pt x="219218" y="0"/>
                  </a:lnTo>
                  <a:cubicBezTo>
                    <a:pt x="219218" y="17224"/>
                    <a:pt x="169894" y="31317"/>
                    <a:pt x="109609" y="31317"/>
                  </a:cubicBez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98" name="Freeform 61">
              <a:extLst>
                <a:ext uri="{FF2B5EF4-FFF2-40B4-BE49-F238E27FC236}">
                  <a16:creationId xmlns:a16="http://schemas.microsoft.com/office/drawing/2014/main" id="{368A24A0-A8A6-457D-9A60-9D5D07209406}"/>
                </a:ext>
              </a:extLst>
            </p:cNvPr>
            <p:cNvSpPr/>
            <p:nvPr/>
          </p:nvSpPr>
          <p:spPr>
            <a:xfrm>
              <a:off x="7971417" y="2791491"/>
              <a:ext cx="219217" cy="93950"/>
            </a:xfrm>
            <a:custGeom>
              <a:avLst/>
              <a:gdLst>
                <a:gd name="connsiteX0" fmla="*/ 187901 w 219217"/>
                <a:gd name="connsiteY0" fmla="*/ 62634 h 93950"/>
                <a:gd name="connsiteX1" fmla="*/ 180072 w 219217"/>
                <a:gd name="connsiteY1" fmla="*/ 54804 h 93950"/>
                <a:gd name="connsiteX2" fmla="*/ 187901 w 219217"/>
                <a:gd name="connsiteY2" fmla="*/ 46975 h 93950"/>
                <a:gd name="connsiteX3" fmla="*/ 195730 w 219217"/>
                <a:gd name="connsiteY3" fmla="*/ 54804 h 93950"/>
                <a:gd name="connsiteX4" fmla="*/ 187901 w 219217"/>
                <a:gd name="connsiteY4" fmla="*/ 62634 h 93950"/>
                <a:gd name="connsiteX5" fmla="*/ 109609 w 219217"/>
                <a:gd name="connsiteY5" fmla="*/ 31317 h 93950"/>
                <a:gd name="connsiteX6" fmla="*/ 0 w 219217"/>
                <a:gd name="connsiteY6" fmla="*/ 0 h 93950"/>
                <a:gd name="connsiteX7" fmla="*/ 0 w 219217"/>
                <a:gd name="connsiteY7" fmla="*/ 62634 h 93950"/>
                <a:gd name="connsiteX8" fmla="*/ 109609 w 219217"/>
                <a:gd name="connsiteY8" fmla="*/ 93951 h 93950"/>
                <a:gd name="connsiteX9" fmla="*/ 219218 w 219217"/>
                <a:gd name="connsiteY9" fmla="*/ 62634 h 93950"/>
                <a:gd name="connsiteX10" fmla="*/ 219218 w 219217"/>
                <a:gd name="connsiteY10" fmla="*/ 0 h 93950"/>
                <a:gd name="connsiteX11" fmla="*/ 109609 w 219217"/>
                <a:gd name="connsiteY11" fmla="*/ 31317 h 9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217" h="93950">
                  <a:moveTo>
                    <a:pt x="187901" y="62634"/>
                  </a:moveTo>
                  <a:cubicBezTo>
                    <a:pt x="183203" y="62634"/>
                    <a:pt x="180072" y="59502"/>
                    <a:pt x="180072" y="54804"/>
                  </a:cubicBezTo>
                  <a:cubicBezTo>
                    <a:pt x="180072" y="50107"/>
                    <a:pt x="183203" y="46975"/>
                    <a:pt x="187901" y="46975"/>
                  </a:cubicBezTo>
                  <a:cubicBezTo>
                    <a:pt x="192599" y="46975"/>
                    <a:pt x="195730" y="50107"/>
                    <a:pt x="195730" y="54804"/>
                  </a:cubicBezTo>
                  <a:cubicBezTo>
                    <a:pt x="195730" y="59502"/>
                    <a:pt x="192599" y="62634"/>
                    <a:pt x="187901" y="62634"/>
                  </a:cubicBezTo>
                  <a:close/>
                  <a:moveTo>
                    <a:pt x="109609" y="31317"/>
                  </a:moveTo>
                  <a:cubicBezTo>
                    <a:pt x="49324" y="31317"/>
                    <a:pt x="0" y="17224"/>
                    <a:pt x="0" y="0"/>
                  </a:cubicBezTo>
                  <a:lnTo>
                    <a:pt x="0" y="62634"/>
                  </a:lnTo>
                  <a:cubicBezTo>
                    <a:pt x="0" y="79858"/>
                    <a:pt x="49324" y="93951"/>
                    <a:pt x="109609" y="93951"/>
                  </a:cubicBezTo>
                  <a:cubicBezTo>
                    <a:pt x="169894" y="93951"/>
                    <a:pt x="219218" y="79858"/>
                    <a:pt x="219218" y="62634"/>
                  </a:cubicBezTo>
                  <a:lnTo>
                    <a:pt x="219218" y="0"/>
                  </a:lnTo>
                  <a:cubicBezTo>
                    <a:pt x="219218" y="17224"/>
                    <a:pt x="169894" y="31317"/>
                    <a:pt x="109609" y="31317"/>
                  </a:cubicBez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B38920E-DB23-4FDC-92FA-4505DA8991B4}"/>
              </a:ext>
            </a:extLst>
          </p:cNvPr>
          <p:cNvGrpSpPr/>
          <p:nvPr/>
        </p:nvGrpSpPr>
        <p:grpSpPr>
          <a:xfrm>
            <a:off x="9286707" y="1055995"/>
            <a:ext cx="219217" cy="297509"/>
            <a:chOff x="7971417" y="2587932"/>
            <a:chExt cx="219217" cy="297509"/>
          </a:xfrm>
        </p:grpSpPr>
        <p:sp>
          <p:nvSpPr>
            <p:cNvPr id="110" name="Freeform 55">
              <a:extLst>
                <a:ext uri="{FF2B5EF4-FFF2-40B4-BE49-F238E27FC236}">
                  <a16:creationId xmlns:a16="http://schemas.microsoft.com/office/drawing/2014/main" id="{F02561BA-389C-40F0-9641-C86CE212451B}"/>
                </a:ext>
              </a:extLst>
            </p:cNvPr>
            <p:cNvSpPr/>
            <p:nvPr/>
          </p:nvSpPr>
          <p:spPr>
            <a:xfrm>
              <a:off x="7971417" y="2587932"/>
              <a:ext cx="219217" cy="62633"/>
            </a:xfrm>
            <a:custGeom>
              <a:avLst/>
              <a:gdLst>
                <a:gd name="connsiteX0" fmla="*/ 219218 w 219217"/>
                <a:gd name="connsiteY0" fmla="*/ 31317 h 62633"/>
                <a:gd name="connsiteX1" fmla="*/ 109609 w 219217"/>
                <a:gd name="connsiteY1" fmla="*/ 62634 h 62633"/>
                <a:gd name="connsiteX2" fmla="*/ 0 w 219217"/>
                <a:gd name="connsiteY2" fmla="*/ 31317 h 62633"/>
                <a:gd name="connsiteX3" fmla="*/ 109609 w 219217"/>
                <a:gd name="connsiteY3" fmla="*/ 0 h 62633"/>
                <a:gd name="connsiteX4" fmla="*/ 219218 w 219217"/>
                <a:gd name="connsiteY4" fmla="*/ 31317 h 62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217" h="62633">
                  <a:moveTo>
                    <a:pt x="219218" y="31317"/>
                  </a:moveTo>
                  <a:cubicBezTo>
                    <a:pt x="219218" y="48613"/>
                    <a:pt x="170144" y="62634"/>
                    <a:pt x="109609" y="62634"/>
                  </a:cubicBezTo>
                  <a:cubicBezTo>
                    <a:pt x="49074" y="62634"/>
                    <a:pt x="0" y="48613"/>
                    <a:pt x="0" y="31317"/>
                  </a:cubicBezTo>
                  <a:cubicBezTo>
                    <a:pt x="0" y="14021"/>
                    <a:pt x="49074" y="0"/>
                    <a:pt x="109609" y="0"/>
                  </a:cubicBezTo>
                  <a:cubicBezTo>
                    <a:pt x="170144" y="0"/>
                    <a:pt x="219218" y="14021"/>
                    <a:pt x="219218" y="31317"/>
                  </a:cubicBez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111" name="Freeform 57">
              <a:extLst>
                <a:ext uri="{FF2B5EF4-FFF2-40B4-BE49-F238E27FC236}">
                  <a16:creationId xmlns:a16="http://schemas.microsoft.com/office/drawing/2014/main" id="{CDC7CC03-8AC2-47D1-85A4-02C123B70827}"/>
                </a:ext>
              </a:extLst>
            </p:cNvPr>
            <p:cNvSpPr/>
            <p:nvPr/>
          </p:nvSpPr>
          <p:spPr>
            <a:xfrm>
              <a:off x="7971417" y="2634907"/>
              <a:ext cx="219217" cy="93950"/>
            </a:xfrm>
            <a:custGeom>
              <a:avLst/>
              <a:gdLst>
                <a:gd name="connsiteX0" fmla="*/ 187901 w 219217"/>
                <a:gd name="connsiteY0" fmla="*/ 62634 h 93950"/>
                <a:gd name="connsiteX1" fmla="*/ 180072 w 219217"/>
                <a:gd name="connsiteY1" fmla="*/ 54804 h 93950"/>
                <a:gd name="connsiteX2" fmla="*/ 187901 w 219217"/>
                <a:gd name="connsiteY2" fmla="*/ 46975 h 93950"/>
                <a:gd name="connsiteX3" fmla="*/ 195730 w 219217"/>
                <a:gd name="connsiteY3" fmla="*/ 54804 h 93950"/>
                <a:gd name="connsiteX4" fmla="*/ 187901 w 219217"/>
                <a:gd name="connsiteY4" fmla="*/ 62634 h 93950"/>
                <a:gd name="connsiteX5" fmla="*/ 109609 w 219217"/>
                <a:gd name="connsiteY5" fmla="*/ 31317 h 93950"/>
                <a:gd name="connsiteX6" fmla="*/ 0 w 219217"/>
                <a:gd name="connsiteY6" fmla="*/ 0 h 93950"/>
                <a:gd name="connsiteX7" fmla="*/ 0 w 219217"/>
                <a:gd name="connsiteY7" fmla="*/ 62634 h 93950"/>
                <a:gd name="connsiteX8" fmla="*/ 109609 w 219217"/>
                <a:gd name="connsiteY8" fmla="*/ 93951 h 93950"/>
                <a:gd name="connsiteX9" fmla="*/ 219218 w 219217"/>
                <a:gd name="connsiteY9" fmla="*/ 62634 h 93950"/>
                <a:gd name="connsiteX10" fmla="*/ 219218 w 219217"/>
                <a:gd name="connsiteY10" fmla="*/ 0 h 93950"/>
                <a:gd name="connsiteX11" fmla="*/ 109609 w 219217"/>
                <a:gd name="connsiteY11" fmla="*/ 31317 h 9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217" h="93950">
                  <a:moveTo>
                    <a:pt x="187901" y="62634"/>
                  </a:moveTo>
                  <a:cubicBezTo>
                    <a:pt x="183203" y="62634"/>
                    <a:pt x="180072" y="59502"/>
                    <a:pt x="180072" y="54804"/>
                  </a:cubicBezTo>
                  <a:cubicBezTo>
                    <a:pt x="180072" y="50107"/>
                    <a:pt x="183203" y="46975"/>
                    <a:pt x="187901" y="46975"/>
                  </a:cubicBezTo>
                  <a:cubicBezTo>
                    <a:pt x="192599" y="46975"/>
                    <a:pt x="195730" y="50107"/>
                    <a:pt x="195730" y="54804"/>
                  </a:cubicBezTo>
                  <a:cubicBezTo>
                    <a:pt x="195730" y="59502"/>
                    <a:pt x="192599" y="62634"/>
                    <a:pt x="187901" y="62634"/>
                  </a:cubicBezTo>
                  <a:close/>
                  <a:moveTo>
                    <a:pt x="109609" y="31317"/>
                  </a:moveTo>
                  <a:cubicBezTo>
                    <a:pt x="49324" y="31317"/>
                    <a:pt x="0" y="17224"/>
                    <a:pt x="0" y="0"/>
                  </a:cubicBezTo>
                  <a:lnTo>
                    <a:pt x="0" y="62634"/>
                  </a:lnTo>
                  <a:cubicBezTo>
                    <a:pt x="0" y="79858"/>
                    <a:pt x="49324" y="93951"/>
                    <a:pt x="109609" y="93951"/>
                  </a:cubicBezTo>
                  <a:cubicBezTo>
                    <a:pt x="169894" y="93951"/>
                    <a:pt x="219218" y="79858"/>
                    <a:pt x="219218" y="62634"/>
                  </a:cubicBezTo>
                  <a:lnTo>
                    <a:pt x="219218" y="0"/>
                  </a:lnTo>
                  <a:cubicBezTo>
                    <a:pt x="219218" y="17224"/>
                    <a:pt x="169894" y="31317"/>
                    <a:pt x="109609" y="31317"/>
                  </a:cubicBez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112" name="Freeform 59">
              <a:extLst>
                <a:ext uri="{FF2B5EF4-FFF2-40B4-BE49-F238E27FC236}">
                  <a16:creationId xmlns:a16="http://schemas.microsoft.com/office/drawing/2014/main" id="{C0E3C584-1A11-4CBB-A037-2DD73DF60289}"/>
                </a:ext>
              </a:extLst>
            </p:cNvPr>
            <p:cNvSpPr/>
            <p:nvPr/>
          </p:nvSpPr>
          <p:spPr>
            <a:xfrm>
              <a:off x="7971417" y="2713199"/>
              <a:ext cx="219217" cy="93950"/>
            </a:xfrm>
            <a:custGeom>
              <a:avLst/>
              <a:gdLst>
                <a:gd name="connsiteX0" fmla="*/ 187901 w 219217"/>
                <a:gd name="connsiteY0" fmla="*/ 62634 h 93950"/>
                <a:gd name="connsiteX1" fmla="*/ 180072 w 219217"/>
                <a:gd name="connsiteY1" fmla="*/ 54804 h 93950"/>
                <a:gd name="connsiteX2" fmla="*/ 187901 w 219217"/>
                <a:gd name="connsiteY2" fmla="*/ 46975 h 93950"/>
                <a:gd name="connsiteX3" fmla="*/ 195730 w 219217"/>
                <a:gd name="connsiteY3" fmla="*/ 54804 h 93950"/>
                <a:gd name="connsiteX4" fmla="*/ 187901 w 219217"/>
                <a:gd name="connsiteY4" fmla="*/ 62634 h 93950"/>
                <a:gd name="connsiteX5" fmla="*/ 109609 w 219217"/>
                <a:gd name="connsiteY5" fmla="*/ 31317 h 93950"/>
                <a:gd name="connsiteX6" fmla="*/ 0 w 219217"/>
                <a:gd name="connsiteY6" fmla="*/ 0 h 93950"/>
                <a:gd name="connsiteX7" fmla="*/ 0 w 219217"/>
                <a:gd name="connsiteY7" fmla="*/ 62634 h 93950"/>
                <a:gd name="connsiteX8" fmla="*/ 109609 w 219217"/>
                <a:gd name="connsiteY8" fmla="*/ 93951 h 93950"/>
                <a:gd name="connsiteX9" fmla="*/ 219218 w 219217"/>
                <a:gd name="connsiteY9" fmla="*/ 62634 h 93950"/>
                <a:gd name="connsiteX10" fmla="*/ 219218 w 219217"/>
                <a:gd name="connsiteY10" fmla="*/ 0 h 93950"/>
                <a:gd name="connsiteX11" fmla="*/ 109609 w 219217"/>
                <a:gd name="connsiteY11" fmla="*/ 31317 h 9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217" h="93950">
                  <a:moveTo>
                    <a:pt x="187901" y="62634"/>
                  </a:moveTo>
                  <a:cubicBezTo>
                    <a:pt x="183203" y="62634"/>
                    <a:pt x="180072" y="59502"/>
                    <a:pt x="180072" y="54804"/>
                  </a:cubicBezTo>
                  <a:cubicBezTo>
                    <a:pt x="180072" y="50107"/>
                    <a:pt x="183203" y="46975"/>
                    <a:pt x="187901" y="46975"/>
                  </a:cubicBezTo>
                  <a:cubicBezTo>
                    <a:pt x="192599" y="46975"/>
                    <a:pt x="195730" y="50107"/>
                    <a:pt x="195730" y="54804"/>
                  </a:cubicBezTo>
                  <a:cubicBezTo>
                    <a:pt x="195730" y="59502"/>
                    <a:pt x="192599" y="62634"/>
                    <a:pt x="187901" y="62634"/>
                  </a:cubicBezTo>
                  <a:close/>
                  <a:moveTo>
                    <a:pt x="109609" y="31317"/>
                  </a:moveTo>
                  <a:cubicBezTo>
                    <a:pt x="49324" y="31317"/>
                    <a:pt x="0" y="17224"/>
                    <a:pt x="0" y="0"/>
                  </a:cubicBezTo>
                  <a:lnTo>
                    <a:pt x="0" y="62634"/>
                  </a:lnTo>
                  <a:cubicBezTo>
                    <a:pt x="0" y="79858"/>
                    <a:pt x="49324" y="93951"/>
                    <a:pt x="109609" y="93951"/>
                  </a:cubicBezTo>
                  <a:cubicBezTo>
                    <a:pt x="169894" y="93951"/>
                    <a:pt x="219218" y="79858"/>
                    <a:pt x="219218" y="62634"/>
                  </a:cubicBezTo>
                  <a:lnTo>
                    <a:pt x="219218" y="0"/>
                  </a:lnTo>
                  <a:cubicBezTo>
                    <a:pt x="219218" y="17224"/>
                    <a:pt x="169894" y="31317"/>
                    <a:pt x="109609" y="31317"/>
                  </a:cubicBez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113" name="Freeform 61">
              <a:extLst>
                <a:ext uri="{FF2B5EF4-FFF2-40B4-BE49-F238E27FC236}">
                  <a16:creationId xmlns:a16="http://schemas.microsoft.com/office/drawing/2014/main" id="{92B2982A-49DC-4410-A0A8-7CB7C7C34D1E}"/>
                </a:ext>
              </a:extLst>
            </p:cNvPr>
            <p:cNvSpPr/>
            <p:nvPr/>
          </p:nvSpPr>
          <p:spPr>
            <a:xfrm>
              <a:off x="7971417" y="2791491"/>
              <a:ext cx="219217" cy="93950"/>
            </a:xfrm>
            <a:custGeom>
              <a:avLst/>
              <a:gdLst>
                <a:gd name="connsiteX0" fmla="*/ 187901 w 219217"/>
                <a:gd name="connsiteY0" fmla="*/ 62634 h 93950"/>
                <a:gd name="connsiteX1" fmla="*/ 180072 w 219217"/>
                <a:gd name="connsiteY1" fmla="*/ 54804 h 93950"/>
                <a:gd name="connsiteX2" fmla="*/ 187901 w 219217"/>
                <a:gd name="connsiteY2" fmla="*/ 46975 h 93950"/>
                <a:gd name="connsiteX3" fmla="*/ 195730 w 219217"/>
                <a:gd name="connsiteY3" fmla="*/ 54804 h 93950"/>
                <a:gd name="connsiteX4" fmla="*/ 187901 w 219217"/>
                <a:gd name="connsiteY4" fmla="*/ 62634 h 93950"/>
                <a:gd name="connsiteX5" fmla="*/ 109609 w 219217"/>
                <a:gd name="connsiteY5" fmla="*/ 31317 h 93950"/>
                <a:gd name="connsiteX6" fmla="*/ 0 w 219217"/>
                <a:gd name="connsiteY6" fmla="*/ 0 h 93950"/>
                <a:gd name="connsiteX7" fmla="*/ 0 w 219217"/>
                <a:gd name="connsiteY7" fmla="*/ 62634 h 93950"/>
                <a:gd name="connsiteX8" fmla="*/ 109609 w 219217"/>
                <a:gd name="connsiteY8" fmla="*/ 93951 h 93950"/>
                <a:gd name="connsiteX9" fmla="*/ 219218 w 219217"/>
                <a:gd name="connsiteY9" fmla="*/ 62634 h 93950"/>
                <a:gd name="connsiteX10" fmla="*/ 219218 w 219217"/>
                <a:gd name="connsiteY10" fmla="*/ 0 h 93950"/>
                <a:gd name="connsiteX11" fmla="*/ 109609 w 219217"/>
                <a:gd name="connsiteY11" fmla="*/ 31317 h 9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217" h="93950">
                  <a:moveTo>
                    <a:pt x="187901" y="62634"/>
                  </a:moveTo>
                  <a:cubicBezTo>
                    <a:pt x="183203" y="62634"/>
                    <a:pt x="180072" y="59502"/>
                    <a:pt x="180072" y="54804"/>
                  </a:cubicBezTo>
                  <a:cubicBezTo>
                    <a:pt x="180072" y="50107"/>
                    <a:pt x="183203" y="46975"/>
                    <a:pt x="187901" y="46975"/>
                  </a:cubicBezTo>
                  <a:cubicBezTo>
                    <a:pt x="192599" y="46975"/>
                    <a:pt x="195730" y="50107"/>
                    <a:pt x="195730" y="54804"/>
                  </a:cubicBezTo>
                  <a:cubicBezTo>
                    <a:pt x="195730" y="59502"/>
                    <a:pt x="192599" y="62634"/>
                    <a:pt x="187901" y="62634"/>
                  </a:cubicBezTo>
                  <a:close/>
                  <a:moveTo>
                    <a:pt x="109609" y="31317"/>
                  </a:moveTo>
                  <a:cubicBezTo>
                    <a:pt x="49324" y="31317"/>
                    <a:pt x="0" y="17224"/>
                    <a:pt x="0" y="0"/>
                  </a:cubicBezTo>
                  <a:lnTo>
                    <a:pt x="0" y="62634"/>
                  </a:lnTo>
                  <a:cubicBezTo>
                    <a:pt x="0" y="79858"/>
                    <a:pt x="49324" y="93951"/>
                    <a:pt x="109609" y="93951"/>
                  </a:cubicBezTo>
                  <a:cubicBezTo>
                    <a:pt x="169894" y="93951"/>
                    <a:pt x="219218" y="79858"/>
                    <a:pt x="219218" y="62634"/>
                  </a:cubicBezTo>
                  <a:lnTo>
                    <a:pt x="219218" y="0"/>
                  </a:lnTo>
                  <a:cubicBezTo>
                    <a:pt x="219218" y="17224"/>
                    <a:pt x="169894" y="31317"/>
                    <a:pt x="109609" y="31317"/>
                  </a:cubicBez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44F25E-7315-4688-AF46-3B433C0D84C5}"/>
              </a:ext>
            </a:extLst>
          </p:cNvPr>
          <p:cNvCxnSpPr>
            <a:cxnSpLocks/>
          </p:cNvCxnSpPr>
          <p:nvPr/>
        </p:nvCxnSpPr>
        <p:spPr>
          <a:xfrm>
            <a:off x="9354665" y="1470452"/>
            <a:ext cx="0" cy="2533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CF7402A-1E0F-443C-883E-D1DE768E61D4}"/>
              </a:ext>
            </a:extLst>
          </p:cNvPr>
          <p:cNvCxnSpPr>
            <a:cxnSpLocks/>
          </p:cNvCxnSpPr>
          <p:nvPr/>
        </p:nvCxnSpPr>
        <p:spPr>
          <a:xfrm flipV="1">
            <a:off x="9450804" y="1396316"/>
            <a:ext cx="0" cy="2533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A672F09-BFC6-4745-8A80-B6A9E540F800}"/>
              </a:ext>
            </a:extLst>
          </p:cNvPr>
          <p:cNvCxnSpPr>
            <a:cxnSpLocks/>
          </p:cNvCxnSpPr>
          <p:nvPr/>
        </p:nvCxnSpPr>
        <p:spPr>
          <a:xfrm flipH="1">
            <a:off x="7858897" y="1890579"/>
            <a:ext cx="11368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C048EF4-96C4-4560-832C-164855249F34}"/>
              </a:ext>
            </a:extLst>
          </p:cNvPr>
          <p:cNvCxnSpPr>
            <a:cxnSpLocks/>
          </p:cNvCxnSpPr>
          <p:nvPr/>
        </p:nvCxnSpPr>
        <p:spPr>
          <a:xfrm flipV="1">
            <a:off x="8136919" y="1982228"/>
            <a:ext cx="1000897" cy="6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18DB968-1E3F-4D6D-87BD-1EF9C7F4E2E1}"/>
              </a:ext>
            </a:extLst>
          </p:cNvPr>
          <p:cNvCxnSpPr>
            <a:cxnSpLocks/>
          </p:cNvCxnSpPr>
          <p:nvPr/>
        </p:nvCxnSpPr>
        <p:spPr>
          <a:xfrm flipH="1">
            <a:off x="7908324" y="1215855"/>
            <a:ext cx="11368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EBAEE24-E056-42D5-9C24-927137EE8A42}"/>
              </a:ext>
            </a:extLst>
          </p:cNvPr>
          <p:cNvCxnSpPr>
            <a:cxnSpLocks/>
          </p:cNvCxnSpPr>
          <p:nvPr/>
        </p:nvCxnSpPr>
        <p:spPr>
          <a:xfrm flipV="1">
            <a:off x="8202578" y="1314571"/>
            <a:ext cx="1000897" cy="6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4" name="Graphic 133">
            <a:extLst>
              <a:ext uri="{FF2B5EF4-FFF2-40B4-BE49-F238E27FC236}">
                <a16:creationId xmlns:a16="http://schemas.microsoft.com/office/drawing/2014/main" id="{DDFF4390-E0AA-48E9-8096-512AEF1CB6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73704" y="2971398"/>
            <a:ext cx="307511" cy="307511"/>
          </a:xfrm>
          <a:prstGeom prst="rect">
            <a:avLst/>
          </a:prstGeom>
        </p:spPr>
      </p:pic>
      <p:pic>
        <p:nvPicPr>
          <p:cNvPr id="135" name="Graphic 134" descr="User with solid fill">
            <a:extLst>
              <a:ext uri="{FF2B5EF4-FFF2-40B4-BE49-F238E27FC236}">
                <a16:creationId xmlns:a16="http://schemas.microsoft.com/office/drawing/2014/main" id="{7E0A3D34-DC23-466C-A085-14940E0C55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83036" y="2904682"/>
            <a:ext cx="366770" cy="366770"/>
          </a:xfrm>
          <a:prstGeom prst="rect">
            <a:avLst/>
          </a:prstGeom>
        </p:spPr>
      </p:pic>
      <p:pic>
        <p:nvPicPr>
          <p:cNvPr id="136" name="Graphic 135">
            <a:extLst>
              <a:ext uri="{FF2B5EF4-FFF2-40B4-BE49-F238E27FC236}">
                <a16:creationId xmlns:a16="http://schemas.microsoft.com/office/drawing/2014/main" id="{3CAF3579-F4B0-46A0-9CCB-E4F0982C7C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86541" y="3499191"/>
            <a:ext cx="645061" cy="6450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8" name="object 12">
            <a:extLst>
              <a:ext uri="{FF2B5EF4-FFF2-40B4-BE49-F238E27FC236}">
                <a16:creationId xmlns:a16="http://schemas.microsoft.com/office/drawing/2014/main" id="{265BD65B-05CB-4A6A-AF9E-090E1400B6BC}"/>
              </a:ext>
            </a:extLst>
          </p:cNvPr>
          <p:cNvSpPr/>
          <p:nvPr/>
        </p:nvSpPr>
        <p:spPr>
          <a:xfrm>
            <a:off x="792668" y="5334568"/>
            <a:ext cx="10724573" cy="0"/>
          </a:xfrm>
          <a:custGeom>
            <a:avLst/>
            <a:gdLst/>
            <a:ahLst/>
            <a:cxnLst/>
            <a:rect l="l" t="t" r="r" b="b"/>
            <a:pathLst>
              <a:path w="11797030">
                <a:moveTo>
                  <a:pt x="0" y="0"/>
                </a:moveTo>
                <a:lnTo>
                  <a:pt x="11796518" y="0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9" name="object 9">
            <a:extLst>
              <a:ext uri="{FF2B5EF4-FFF2-40B4-BE49-F238E27FC236}">
                <a16:creationId xmlns:a16="http://schemas.microsoft.com/office/drawing/2014/main" id="{07A0F686-1EC3-4CE2-B99C-1741F42D785F}"/>
              </a:ext>
            </a:extLst>
          </p:cNvPr>
          <p:cNvSpPr txBox="1"/>
          <p:nvPr/>
        </p:nvSpPr>
        <p:spPr>
          <a:xfrm>
            <a:off x="9447369" y="34735"/>
            <a:ext cx="1465580" cy="75438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700" b="1" dirty="0">
                <a:solidFill>
                  <a:srgbClr val="010101"/>
                </a:solidFill>
                <a:latin typeface="Arial"/>
                <a:cs typeface="Arial"/>
              </a:rPr>
              <a:t>S</a:t>
            </a:r>
            <a:r>
              <a:rPr sz="700" b="1" dirty="0">
                <a:solidFill>
                  <a:srgbClr val="11111C"/>
                </a:solidFill>
                <a:latin typeface="Arial"/>
                <a:cs typeface="Arial"/>
              </a:rPr>
              <a:t>tate</a:t>
            </a:r>
            <a:r>
              <a:rPr sz="700" b="1" spc="180" dirty="0">
                <a:solidFill>
                  <a:srgbClr val="11111C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242426"/>
                </a:solidFill>
                <a:latin typeface="Arial"/>
                <a:cs typeface="Arial"/>
              </a:rPr>
              <a:t>st</a:t>
            </a:r>
            <a:r>
              <a:rPr sz="700" b="1" spc="-10" dirty="0">
                <a:solidFill>
                  <a:srgbClr val="010101"/>
                </a:solidFill>
                <a:latin typeface="Arial"/>
                <a:cs typeface="Arial"/>
              </a:rPr>
              <a:t>or</a:t>
            </a:r>
            <a:r>
              <a:rPr sz="700" b="1" spc="-10" dirty="0">
                <a:solidFill>
                  <a:srgbClr val="11111C"/>
                </a:solidFill>
                <a:latin typeface="Arial"/>
                <a:cs typeface="Arial"/>
              </a:rPr>
              <a:t>age</a:t>
            </a:r>
            <a:endParaRPr sz="700" dirty="0">
              <a:latin typeface="Arial"/>
              <a:cs typeface="Arial"/>
            </a:endParaRPr>
          </a:p>
          <a:p>
            <a:pPr marL="183515" marR="140970" indent="-635">
              <a:lnSpc>
                <a:spcPct val="105400"/>
              </a:lnSpc>
              <a:spcBef>
                <a:spcPts val="65"/>
              </a:spcBef>
            </a:pPr>
            <a:r>
              <a:rPr sz="700" spc="20" dirty="0">
                <a:solidFill>
                  <a:srgbClr val="242426"/>
                </a:solidFill>
                <a:latin typeface="Arial"/>
                <a:cs typeface="Arial"/>
              </a:rPr>
              <a:t>Re</a:t>
            </a:r>
            <a:r>
              <a:rPr sz="700" spc="20" dirty="0">
                <a:solidFill>
                  <a:srgbClr val="4F4F4F"/>
                </a:solidFill>
                <a:latin typeface="Arial"/>
                <a:cs typeface="Arial"/>
              </a:rPr>
              <a:t>s</a:t>
            </a:r>
            <a:r>
              <a:rPr sz="700" spc="20" dirty="0">
                <a:solidFill>
                  <a:srgbClr val="242426"/>
                </a:solidFill>
                <a:latin typeface="Arial"/>
                <a:cs typeface="Arial"/>
              </a:rPr>
              <a:t>ource</a:t>
            </a:r>
            <a:r>
              <a:rPr sz="700" spc="135" dirty="0">
                <a:solidFill>
                  <a:srgbClr val="242426"/>
                </a:solidFill>
                <a:latin typeface="Arial"/>
                <a:cs typeface="Arial"/>
              </a:rPr>
              <a:t> </a:t>
            </a:r>
            <a:r>
              <a:rPr sz="700" spc="20" dirty="0">
                <a:solidFill>
                  <a:srgbClr val="3A3A3A"/>
                </a:solidFill>
                <a:latin typeface="Arial"/>
                <a:cs typeface="Arial"/>
              </a:rPr>
              <a:t>spec</a:t>
            </a:r>
            <a:r>
              <a:rPr sz="700" spc="20" dirty="0">
                <a:solidFill>
                  <a:srgbClr val="646464"/>
                </a:solidFill>
                <a:latin typeface="Arial"/>
                <a:cs typeface="Arial"/>
              </a:rPr>
              <a:t>ifi</a:t>
            </a:r>
            <a:r>
              <a:rPr sz="700" spc="20" dirty="0">
                <a:solidFill>
                  <a:srgbClr val="3A3A3A"/>
                </a:solidFill>
                <a:latin typeface="Arial"/>
                <a:cs typeface="Arial"/>
              </a:rPr>
              <a:t>c</a:t>
            </a:r>
            <a:r>
              <a:rPr sz="700" spc="14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4F4F4F"/>
                </a:solidFill>
                <a:latin typeface="Arial"/>
                <a:cs typeface="Arial"/>
              </a:rPr>
              <a:t>s</a:t>
            </a:r>
            <a:r>
              <a:rPr sz="700" spc="-10" dirty="0">
                <a:solidFill>
                  <a:srgbClr val="11111C"/>
                </a:solidFill>
                <a:latin typeface="Arial"/>
                <a:cs typeface="Arial"/>
              </a:rPr>
              <a:t>to</a:t>
            </a:r>
            <a:r>
              <a:rPr sz="700" spc="-10" dirty="0">
                <a:solidFill>
                  <a:srgbClr val="3A3A3A"/>
                </a:solidFill>
                <a:latin typeface="Arial"/>
                <a:cs typeface="Arial"/>
              </a:rPr>
              <a:t>rage</a:t>
            </a:r>
            <a:r>
              <a:rPr sz="700" spc="5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700" spc="55" dirty="0">
                <a:solidFill>
                  <a:srgbClr val="242426"/>
                </a:solidFill>
                <a:latin typeface="Arial"/>
                <a:cs typeface="Arial"/>
              </a:rPr>
              <a:t>Double</a:t>
            </a:r>
            <a:r>
              <a:rPr sz="700" spc="-45" dirty="0">
                <a:solidFill>
                  <a:srgbClr val="242426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3A3A3A"/>
                </a:solidFill>
                <a:latin typeface="Arial"/>
                <a:cs typeface="Arial"/>
              </a:rPr>
              <a:t>encrypted</a:t>
            </a:r>
            <a:endParaRPr sz="700" dirty="0">
              <a:latin typeface="Arial"/>
              <a:cs typeface="Arial"/>
            </a:endParaRPr>
          </a:p>
          <a:p>
            <a:pPr marL="182245" marR="5080" indent="-635">
              <a:lnSpc>
                <a:spcPct val="117100"/>
              </a:lnSpc>
            </a:pPr>
            <a:r>
              <a:rPr sz="700" spc="50" dirty="0">
                <a:solidFill>
                  <a:srgbClr val="242426"/>
                </a:solidFill>
                <a:latin typeface="Arial"/>
                <a:cs typeface="Arial"/>
              </a:rPr>
              <a:t>Cu</a:t>
            </a:r>
            <a:r>
              <a:rPr sz="700" spc="50" dirty="0">
                <a:solidFill>
                  <a:srgbClr val="4F4F4F"/>
                </a:solidFill>
                <a:latin typeface="Arial"/>
                <a:cs typeface="Arial"/>
              </a:rPr>
              <a:t>stomer</a:t>
            </a:r>
            <a:r>
              <a:rPr sz="700" spc="-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700" spc="50" dirty="0">
                <a:solidFill>
                  <a:srgbClr val="3A3A3A"/>
                </a:solidFill>
                <a:latin typeface="Arial"/>
                <a:cs typeface="Arial"/>
              </a:rPr>
              <a:t>controlled</a:t>
            </a:r>
            <a:r>
              <a:rPr sz="700" spc="-8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11111C"/>
                </a:solidFill>
                <a:latin typeface="Arial"/>
                <a:cs typeface="Arial"/>
              </a:rPr>
              <a:t>t</a:t>
            </a:r>
            <a:r>
              <a:rPr sz="700" spc="-10" dirty="0">
                <a:solidFill>
                  <a:srgbClr val="3A3A3A"/>
                </a:solidFill>
                <a:latin typeface="Arial"/>
                <a:cs typeface="Arial"/>
              </a:rPr>
              <a:t>hrough</a:t>
            </a:r>
            <a:r>
              <a:rPr sz="700" spc="30" dirty="0">
                <a:solidFill>
                  <a:srgbClr val="3A3A3A"/>
                </a:solidFill>
                <a:latin typeface="Arial"/>
                <a:cs typeface="Arial"/>
              </a:rPr>
              <a:t> Ass</a:t>
            </a:r>
            <a:r>
              <a:rPr sz="700" spc="30" dirty="0">
                <a:solidFill>
                  <a:srgbClr val="646464"/>
                </a:solidFill>
                <a:latin typeface="Arial"/>
                <a:cs typeface="Arial"/>
              </a:rPr>
              <a:t>is</a:t>
            </a:r>
            <a:r>
              <a:rPr sz="700" spc="30" dirty="0">
                <a:solidFill>
                  <a:srgbClr val="3A3A3A"/>
                </a:solidFill>
                <a:latin typeface="Arial"/>
                <a:cs typeface="Arial"/>
              </a:rPr>
              <a:t>tants, </a:t>
            </a:r>
            <a:r>
              <a:rPr sz="700" spc="-10" dirty="0">
                <a:solidFill>
                  <a:srgbClr val="3A3A3A"/>
                </a:solidFill>
                <a:latin typeface="Arial"/>
                <a:cs typeface="Arial"/>
              </a:rPr>
              <a:t>Threads,</a:t>
            </a:r>
            <a:r>
              <a:rPr sz="700" spc="30" dirty="0">
                <a:solidFill>
                  <a:srgbClr val="3A3A3A"/>
                </a:solidFill>
                <a:latin typeface="Arial"/>
                <a:cs typeface="Arial"/>
              </a:rPr>
              <a:t> Messages</a:t>
            </a:r>
            <a:r>
              <a:rPr sz="700" spc="2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700" spc="-20" dirty="0">
                <a:solidFill>
                  <a:srgbClr val="3A3A3A"/>
                </a:solidFill>
                <a:latin typeface="Arial"/>
                <a:cs typeface="Arial"/>
              </a:rPr>
              <a:t>AP</a:t>
            </a:r>
            <a:r>
              <a:rPr sz="700" spc="-20" dirty="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sz="700" spc="-20" dirty="0">
                <a:solidFill>
                  <a:srgbClr val="4F4F4F"/>
                </a:solidFill>
                <a:latin typeface="Arial"/>
                <a:cs typeface="Arial"/>
              </a:rPr>
              <a:t>s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140" name="object 10">
            <a:extLst>
              <a:ext uri="{FF2B5EF4-FFF2-40B4-BE49-F238E27FC236}">
                <a16:creationId xmlns:a16="http://schemas.microsoft.com/office/drawing/2014/main" id="{A0AF0A72-4847-45FB-B31C-904EA37F3D59}"/>
              </a:ext>
            </a:extLst>
          </p:cNvPr>
          <p:cNvSpPr txBox="1"/>
          <p:nvPr/>
        </p:nvSpPr>
        <p:spPr>
          <a:xfrm>
            <a:off x="9546943" y="857112"/>
            <a:ext cx="1464945" cy="6375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700" b="1" spc="-10" dirty="0">
                <a:solidFill>
                  <a:srgbClr val="010101"/>
                </a:solidFill>
                <a:latin typeface="Arial"/>
                <a:cs typeface="Arial"/>
              </a:rPr>
              <a:t>S</a:t>
            </a:r>
            <a:r>
              <a:rPr sz="700" b="1" spc="-10" dirty="0">
                <a:solidFill>
                  <a:srgbClr val="242426"/>
                </a:solidFill>
                <a:latin typeface="Arial"/>
                <a:cs typeface="Arial"/>
              </a:rPr>
              <a:t>t</a:t>
            </a:r>
            <a:r>
              <a:rPr sz="700" b="1" spc="-10" dirty="0">
                <a:solidFill>
                  <a:srgbClr val="010101"/>
                </a:solidFill>
                <a:latin typeface="Arial"/>
                <a:cs typeface="Arial"/>
              </a:rPr>
              <a:t>or</a:t>
            </a:r>
            <a:r>
              <a:rPr sz="700" b="1" spc="-10" dirty="0">
                <a:solidFill>
                  <a:srgbClr val="11111C"/>
                </a:solidFill>
                <a:latin typeface="Arial"/>
                <a:cs typeface="Arial"/>
              </a:rPr>
              <a:t>age</a:t>
            </a:r>
            <a:endParaRPr sz="700" dirty="0">
              <a:latin typeface="Arial"/>
              <a:cs typeface="Arial"/>
            </a:endParaRPr>
          </a:p>
          <a:p>
            <a:pPr marL="181610" marR="5080" indent="1270">
              <a:lnSpc>
                <a:spcPct val="113199"/>
              </a:lnSpc>
              <a:spcBef>
                <a:spcPts val="35"/>
              </a:spcBef>
            </a:pPr>
            <a:r>
              <a:rPr sz="700" spc="10" dirty="0">
                <a:solidFill>
                  <a:srgbClr val="242426"/>
                </a:solidFill>
                <a:latin typeface="Arial"/>
                <a:cs typeface="Arial"/>
              </a:rPr>
              <a:t>R</a:t>
            </a:r>
            <a:r>
              <a:rPr sz="700" spc="10" dirty="0">
                <a:solidFill>
                  <a:srgbClr val="4F4F4F"/>
                </a:solidFill>
                <a:latin typeface="Arial"/>
                <a:cs typeface="Arial"/>
              </a:rPr>
              <a:t>esou</a:t>
            </a:r>
            <a:r>
              <a:rPr sz="700" spc="10" dirty="0">
                <a:solidFill>
                  <a:srgbClr val="242426"/>
                </a:solidFill>
                <a:latin typeface="Arial"/>
                <a:cs typeface="Arial"/>
              </a:rPr>
              <a:t>rce</a:t>
            </a:r>
            <a:r>
              <a:rPr sz="700" spc="175" dirty="0">
                <a:solidFill>
                  <a:srgbClr val="242426"/>
                </a:solidFill>
                <a:latin typeface="Arial"/>
                <a:cs typeface="Arial"/>
              </a:rPr>
              <a:t> </a:t>
            </a:r>
            <a:r>
              <a:rPr sz="700" spc="10" dirty="0">
                <a:solidFill>
                  <a:srgbClr val="4F4F4F"/>
                </a:solidFill>
                <a:latin typeface="Arial"/>
                <a:cs typeface="Arial"/>
              </a:rPr>
              <a:t>s</a:t>
            </a:r>
            <a:r>
              <a:rPr sz="700" spc="10" dirty="0">
                <a:solidFill>
                  <a:srgbClr val="242426"/>
                </a:solidFill>
                <a:latin typeface="Arial"/>
                <a:cs typeface="Arial"/>
              </a:rPr>
              <a:t>pecific</a:t>
            </a:r>
            <a:r>
              <a:rPr sz="700" spc="254" dirty="0">
                <a:solidFill>
                  <a:srgbClr val="242426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3A3A3A"/>
                </a:solidFill>
                <a:latin typeface="Arial"/>
                <a:cs typeface="Arial"/>
              </a:rPr>
              <a:t>s</a:t>
            </a:r>
            <a:r>
              <a:rPr sz="700" spc="-10" dirty="0">
                <a:solidFill>
                  <a:srgbClr val="11111C"/>
                </a:solidFill>
                <a:latin typeface="Arial"/>
                <a:cs typeface="Arial"/>
              </a:rPr>
              <a:t>t</a:t>
            </a:r>
            <a:r>
              <a:rPr sz="700" spc="-10" dirty="0">
                <a:solidFill>
                  <a:srgbClr val="3A3A3A"/>
                </a:solidFill>
                <a:latin typeface="Arial"/>
                <a:cs typeface="Arial"/>
              </a:rPr>
              <a:t>orage</a:t>
            </a:r>
            <a:r>
              <a:rPr sz="700" spc="2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700" spc="20" dirty="0">
                <a:solidFill>
                  <a:srgbClr val="242426"/>
                </a:solidFill>
                <a:latin typeface="Arial"/>
                <a:cs typeface="Arial"/>
              </a:rPr>
              <a:t>Doubl</a:t>
            </a:r>
            <a:r>
              <a:rPr sz="700" spc="20" dirty="0">
                <a:solidFill>
                  <a:srgbClr val="4F4F4F"/>
                </a:solidFill>
                <a:latin typeface="Arial"/>
                <a:cs typeface="Arial"/>
              </a:rPr>
              <a:t>e</a:t>
            </a:r>
            <a:r>
              <a:rPr sz="700" spc="1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3A3A3A"/>
                </a:solidFill>
                <a:latin typeface="Arial"/>
                <a:cs typeface="Arial"/>
              </a:rPr>
              <a:t>encrypted</a:t>
            </a:r>
            <a:r>
              <a:rPr sz="700" spc="500" dirty="0">
                <a:solidFill>
                  <a:srgbClr val="3A3A3A"/>
                </a:solidFill>
                <a:latin typeface="Arial"/>
                <a:cs typeface="Arial"/>
              </a:rPr>
              <a:t>  </a:t>
            </a:r>
            <a:r>
              <a:rPr sz="700" spc="60" dirty="0">
                <a:solidFill>
                  <a:srgbClr val="3A3A3A"/>
                </a:solidFill>
                <a:latin typeface="Arial"/>
                <a:cs typeface="Arial"/>
              </a:rPr>
              <a:t>Customer</a:t>
            </a:r>
            <a:r>
              <a:rPr sz="700" spc="-2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700" spc="30" dirty="0">
                <a:solidFill>
                  <a:srgbClr val="3A3A3A"/>
                </a:solidFill>
                <a:latin typeface="Arial"/>
                <a:cs typeface="Arial"/>
              </a:rPr>
              <a:t>contro</a:t>
            </a:r>
            <a:r>
              <a:rPr sz="700" spc="30" dirty="0">
                <a:solidFill>
                  <a:srgbClr val="11111C"/>
                </a:solidFill>
                <a:latin typeface="Arial"/>
                <a:cs typeface="Arial"/>
              </a:rPr>
              <a:t>ll</a:t>
            </a:r>
            <a:r>
              <a:rPr sz="700" spc="30" dirty="0">
                <a:solidFill>
                  <a:srgbClr val="4F4F4F"/>
                </a:solidFill>
                <a:latin typeface="Arial"/>
                <a:cs typeface="Arial"/>
              </a:rPr>
              <a:t>ed</a:t>
            </a:r>
            <a:r>
              <a:rPr sz="700" spc="13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11111C"/>
                </a:solidFill>
                <a:latin typeface="Arial"/>
                <a:cs typeface="Arial"/>
              </a:rPr>
              <a:t>t</a:t>
            </a:r>
            <a:r>
              <a:rPr sz="700" spc="-10" dirty="0">
                <a:solidFill>
                  <a:srgbClr val="3A3A3A"/>
                </a:solidFill>
                <a:latin typeface="Arial"/>
                <a:cs typeface="Arial"/>
              </a:rPr>
              <a:t>h</a:t>
            </a:r>
            <a:r>
              <a:rPr sz="700" spc="-10" dirty="0">
                <a:solidFill>
                  <a:srgbClr val="11111C"/>
                </a:solidFill>
                <a:latin typeface="Arial"/>
                <a:cs typeface="Arial"/>
              </a:rPr>
              <a:t>r</a:t>
            </a:r>
            <a:r>
              <a:rPr sz="700" spc="-10" dirty="0">
                <a:solidFill>
                  <a:srgbClr val="3A3A3A"/>
                </a:solidFill>
                <a:latin typeface="Arial"/>
                <a:cs typeface="Arial"/>
              </a:rPr>
              <a:t>ough</a:t>
            </a:r>
            <a:endParaRPr sz="700" dirty="0">
              <a:latin typeface="Arial"/>
              <a:cs typeface="Arial"/>
            </a:endParaRPr>
          </a:p>
          <a:p>
            <a:pPr marL="186055">
              <a:lnSpc>
                <a:spcPct val="100000"/>
              </a:lnSpc>
              <a:spcBef>
                <a:spcPts val="110"/>
              </a:spcBef>
            </a:pPr>
            <a:r>
              <a:rPr sz="700" spc="35" dirty="0">
                <a:solidFill>
                  <a:srgbClr val="3A3A3A"/>
                </a:solidFill>
                <a:latin typeface="Arial"/>
                <a:cs typeface="Arial"/>
              </a:rPr>
              <a:t>/FilesAP</a:t>
            </a:r>
            <a:r>
              <a:rPr sz="700" spc="35" dirty="0">
                <a:solidFill>
                  <a:srgbClr val="11111C"/>
                </a:solidFill>
                <a:latin typeface="Arial"/>
                <a:cs typeface="Arial"/>
              </a:rPr>
              <a:t>l</a:t>
            </a:r>
            <a:r>
              <a:rPr sz="700" spc="35" dirty="0">
                <a:solidFill>
                  <a:srgbClr val="4F4F4F"/>
                </a:solidFill>
                <a:latin typeface="Arial"/>
                <a:cs typeface="Arial"/>
              </a:rPr>
              <a:t>s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141" name="object 11">
            <a:extLst>
              <a:ext uri="{FF2B5EF4-FFF2-40B4-BE49-F238E27FC236}">
                <a16:creationId xmlns:a16="http://schemas.microsoft.com/office/drawing/2014/main" id="{E331237F-FE0A-44A5-A225-DF3CD60C2814}"/>
              </a:ext>
            </a:extLst>
          </p:cNvPr>
          <p:cNvSpPr txBox="1"/>
          <p:nvPr/>
        </p:nvSpPr>
        <p:spPr>
          <a:xfrm>
            <a:off x="9554608" y="1568564"/>
            <a:ext cx="1151890" cy="754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82880" marR="12700" indent="-170815">
              <a:lnSpc>
                <a:spcPct val="111200"/>
              </a:lnSpc>
              <a:spcBef>
                <a:spcPts val="114"/>
              </a:spcBef>
            </a:pPr>
            <a:r>
              <a:rPr sz="700" b="1" dirty="0">
                <a:solidFill>
                  <a:srgbClr val="010101"/>
                </a:solidFill>
                <a:latin typeface="Arial"/>
                <a:cs typeface="Arial"/>
              </a:rPr>
              <a:t>Cod</a:t>
            </a:r>
            <a:r>
              <a:rPr sz="700" b="1" dirty="0">
                <a:solidFill>
                  <a:srgbClr val="11111C"/>
                </a:solidFill>
                <a:latin typeface="Arial"/>
                <a:cs typeface="Arial"/>
              </a:rPr>
              <a:t>e</a:t>
            </a:r>
            <a:r>
              <a:rPr sz="700" b="1" spc="160" dirty="0">
                <a:solidFill>
                  <a:srgbClr val="11111C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010101"/>
                </a:solidFill>
                <a:latin typeface="Arial"/>
                <a:cs typeface="Arial"/>
              </a:rPr>
              <a:t>In</a:t>
            </a:r>
            <a:r>
              <a:rPr sz="700" b="1" spc="-10" dirty="0">
                <a:solidFill>
                  <a:srgbClr val="11111C"/>
                </a:solidFill>
                <a:latin typeface="Arial"/>
                <a:cs typeface="Arial"/>
              </a:rPr>
              <a:t>ter</a:t>
            </a:r>
            <a:r>
              <a:rPr sz="700" b="1" spc="-10" dirty="0">
                <a:solidFill>
                  <a:srgbClr val="010101"/>
                </a:solidFill>
                <a:latin typeface="Arial"/>
                <a:cs typeface="Arial"/>
              </a:rPr>
              <a:t>pr</a:t>
            </a:r>
            <a:r>
              <a:rPr sz="700" b="1" spc="-10" dirty="0">
                <a:solidFill>
                  <a:srgbClr val="11111C"/>
                </a:solidFill>
                <a:latin typeface="Arial"/>
                <a:cs typeface="Arial"/>
              </a:rPr>
              <a:t>e</a:t>
            </a:r>
            <a:r>
              <a:rPr sz="700" b="1" spc="-10" dirty="0">
                <a:solidFill>
                  <a:srgbClr val="010101"/>
                </a:solidFill>
                <a:latin typeface="Arial"/>
                <a:cs typeface="Arial"/>
              </a:rPr>
              <a:t>t</a:t>
            </a:r>
            <a:r>
              <a:rPr sz="700" b="1" spc="-10" dirty="0">
                <a:solidFill>
                  <a:srgbClr val="11111C"/>
                </a:solidFill>
                <a:latin typeface="Arial"/>
                <a:cs typeface="Arial"/>
              </a:rPr>
              <a:t>er:</a:t>
            </a:r>
            <a:r>
              <a:rPr sz="700" b="1" spc="10" dirty="0">
                <a:solidFill>
                  <a:srgbClr val="11111C"/>
                </a:solidFill>
                <a:latin typeface="Arial"/>
                <a:cs typeface="Arial"/>
              </a:rPr>
              <a:t> </a:t>
            </a:r>
            <a:r>
              <a:rPr sz="700" spc="10" dirty="0">
                <a:solidFill>
                  <a:srgbClr val="3A3A3A"/>
                </a:solidFill>
                <a:latin typeface="Arial"/>
                <a:cs typeface="Arial"/>
              </a:rPr>
              <a:t>Sandbo</a:t>
            </a:r>
            <a:r>
              <a:rPr sz="700" spc="10" dirty="0">
                <a:solidFill>
                  <a:srgbClr val="646464"/>
                </a:solidFill>
                <a:latin typeface="Arial"/>
                <a:cs typeface="Arial"/>
              </a:rPr>
              <a:t>x</a:t>
            </a:r>
            <a:r>
              <a:rPr sz="700" spc="10" dirty="0">
                <a:solidFill>
                  <a:srgbClr val="3A3A3A"/>
                </a:solidFill>
                <a:latin typeface="Arial"/>
                <a:cs typeface="Arial"/>
              </a:rPr>
              <a:t>ed</a:t>
            </a:r>
            <a:r>
              <a:rPr sz="700" spc="21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4F4F4F"/>
                </a:solidFill>
                <a:latin typeface="Arial"/>
                <a:cs typeface="Arial"/>
              </a:rPr>
              <a:t>execu</a:t>
            </a:r>
            <a:r>
              <a:rPr sz="700" spc="-10" dirty="0">
                <a:solidFill>
                  <a:srgbClr val="242426"/>
                </a:solidFill>
                <a:latin typeface="Arial"/>
                <a:cs typeface="Arial"/>
              </a:rPr>
              <a:t>t</a:t>
            </a:r>
            <a:r>
              <a:rPr sz="700" spc="-10" dirty="0">
                <a:solidFill>
                  <a:srgbClr val="646464"/>
                </a:solidFill>
                <a:latin typeface="Arial"/>
                <a:cs typeface="Arial"/>
              </a:rPr>
              <a:t>i</a:t>
            </a:r>
            <a:r>
              <a:rPr sz="700" spc="-10" dirty="0">
                <a:solidFill>
                  <a:srgbClr val="3A3A3A"/>
                </a:solidFill>
                <a:latin typeface="Arial"/>
                <a:cs typeface="Arial"/>
              </a:rPr>
              <a:t>on</a:t>
            </a:r>
            <a:r>
              <a:rPr sz="700" spc="50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3A3A3A"/>
                </a:solidFill>
                <a:latin typeface="Arial"/>
                <a:cs typeface="Arial"/>
              </a:rPr>
              <a:t>environment</a:t>
            </a:r>
            <a:endParaRPr sz="700" dirty="0">
              <a:latin typeface="Arial"/>
              <a:cs typeface="Arial"/>
            </a:endParaRPr>
          </a:p>
          <a:p>
            <a:pPr marL="181610" marR="5080" indent="-1270">
              <a:lnSpc>
                <a:spcPct val="115100"/>
              </a:lnSpc>
              <a:spcBef>
                <a:spcPts val="15"/>
              </a:spcBef>
            </a:pPr>
            <a:r>
              <a:rPr sz="700" spc="55" dirty="0">
                <a:solidFill>
                  <a:srgbClr val="4F4F4F"/>
                </a:solidFill>
                <a:latin typeface="Arial"/>
                <a:cs typeface="Arial"/>
              </a:rPr>
              <a:t>No</a:t>
            </a:r>
            <a:r>
              <a:rPr sz="700" spc="2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700" spc="50" dirty="0">
                <a:solidFill>
                  <a:srgbClr val="4F4F4F"/>
                </a:solidFill>
                <a:latin typeface="Arial"/>
                <a:cs typeface="Arial"/>
              </a:rPr>
              <a:t>da</a:t>
            </a:r>
            <a:r>
              <a:rPr sz="700" spc="50" dirty="0">
                <a:solidFill>
                  <a:srgbClr val="11111C"/>
                </a:solidFill>
                <a:latin typeface="Arial"/>
                <a:cs typeface="Arial"/>
              </a:rPr>
              <a:t>t</a:t>
            </a:r>
            <a:r>
              <a:rPr sz="700" spc="50" dirty="0">
                <a:solidFill>
                  <a:srgbClr val="3A3A3A"/>
                </a:solidFill>
                <a:latin typeface="Arial"/>
                <a:cs typeface="Arial"/>
              </a:rPr>
              <a:t>a</a:t>
            </a:r>
            <a:r>
              <a:rPr sz="700" spc="1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4F4F4F"/>
                </a:solidFill>
                <a:latin typeface="Arial"/>
                <a:cs typeface="Arial"/>
              </a:rPr>
              <a:t>s</a:t>
            </a:r>
            <a:r>
              <a:rPr sz="700" dirty="0">
                <a:solidFill>
                  <a:srgbClr val="242426"/>
                </a:solidFill>
                <a:latin typeface="Arial"/>
                <a:cs typeface="Arial"/>
              </a:rPr>
              <a:t>tored</a:t>
            </a:r>
            <a:r>
              <a:rPr sz="700" spc="95" dirty="0">
                <a:solidFill>
                  <a:srgbClr val="242426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3A3A3A"/>
                </a:solidFill>
                <a:latin typeface="Arial"/>
                <a:cs typeface="Arial"/>
              </a:rPr>
              <a:t>at</a:t>
            </a:r>
            <a:r>
              <a:rPr sz="700" spc="10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700" spc="-20" dirty="0">
                <a:solidFill>
                  <a:srgbClr val="3A3A3A"/>
                </a:solidFill>
                <a:latin typeface="Arial"/>
                <a:cs typeface="Arial"/>
              </a:rPr>
              <a:t>rest</a:t>
            </a:r>
            <a:r>
              <a:rPr sz="700" spc="65" dirty="0">
                <a:solidFill>
                  <a:srgbClr val="3A3A3A"/>
                </a:solidFill>
                <a:latin typeface="Arial"/>
                <a:cs typeface="Arial"/>
              </a:rPr>
              <a:t> Maydownload</a:t>
            </a:r>
            <a:r>
              <a:rPr sz="700" spc="-9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700" spc="35" dirty="0">
                <a:solidFill>
                  <a:srgbClr val="4F4F4F"/>
                </a:solidFill>
                <a:latin typeface="Arial"/>
                <a:cs typeface="Arial"/>
              </a:rPr>
              <a:t>and </a:t>
            </a:r>
            <a:r>
              <a:rPr sz="700" dirty="0">
                <a:solidFill>
                  <a:srgbClr val="242426"/>
                </a:solidFill>
                <a:latin typeface="Arial"/>
                <a:cs typeface="Arial"/>
              </a:rPr>
              <a:t>r</a:t>
            </a:r>
            <a:r>
              <a:rPr sz="700" dirty="0">
                <a:solidFill>
                  <a:srgbClr val="4F4F4F"/>
                </a:solidFill>
                <a:latin typeface="Arial"/>
                <a:cs typeface="Arial"/>
              </a:rPr>
              <a:t>e</a:t>
            </a:r>
            <a:r>
              <a:rPr sz="700" dirty="0">
                <a:solidFill>
                  <a:srgbClr val="242426"/>
                </a:solidFill>
                <a:latin typeface="Arial"/>
                <a:cs typeface="Arial"/>
              </a:rPr>
              <a:t>t</a:t>
            </a:r>
            <a:r>
              <a:rPr sz="700" dirty="0">
                <a:solidFill>
                  <a:srgbClr val="4F4F4F"/>
                </a:solidFill>
                <a:latin typeface="Arial"/>
                <a:cs typeface="Arial"/>
              </a:rPr>
              <a:t>rieve</a:t>
            </a:r>
            <a:r>
              <a:rPr sz="700" spc="26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4F4F4F"/>
                </a:solidFill>
                <a:latin typeface="Arial"/>
                <a:cs typeface="Arial"/>
              </a:rPr>
              <a:t>fi</a:t>
            </a:r>
            <a:r>
              <a:rPr sz="700" spc="-10" dirty="0">
                <a:solidFill>
                  <a:srgbClr val="11111C"/>
                </a:solidFill>
                <a:latin typeface="Arial"/>
                <a:cs typeface="Arial"/>
              </a:rPr>
              <a:t>l</a:t>
            </a:r>
            <a:r>
              <a:rPr sz="700" spc="-10" dirty="0">
                <a:solidFill>
                  <a:srgbClr val="3A3A3A"/>
                </a:solidFill>
                <a:latin typeface="Arial"/>
                <a:cs typeface="Arial"/>
              </a:rPr>
              <a:t>e</a:t>
            </a:r>
            <a:r>
              <a:rPr sz="700" spc="-10" dirty="0">
                <a:solidFill>
                  <a:srgbClr val="646464"/>
                </a:solidFill>
                <a:latin typeface="Arial"/>
                <a:cs typeface="Arial"/>
              </a:rPr>
              <a:t>s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142" name="object 56">
            <a:extLst>
              <a:ext uri="{FF2B5EF4-FFF2-40B4-BE49-F238E27FC236}">
                <a16:creationId xmlns:a16="http://schemas.microsoft.com/office/drawing/2014/main" id="{18298E53-B073-48E2-A21E-AC987D085886}"/>
              </a:ext>
            </a:extLst>
          </p:cNvPr>
          <p:cNvSpPr txBox="1"/>
          <p:nvPr/>
        </p:nvSpPr>
        <p:spPr>
          <a:xfrm>
            <a:off x="9830470" y="2604186"/>
            <a:ext cx="897890" cy="3751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65" marR="5080" indent="3810" algn="ctr">
              <a:lnSpc>
                <a:spcPct val="113199"/>
              </a:lnSpc>
              <a:spcBef>
                <a:spcPts val="130"/>
              </a:spcBef>
            </a:pPr>
            <a:r>
              <a:rPr lang="en-US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Configurable flow </a:t>
            </a:r>
            <a:r>
              <a:rPr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monitoring https://</a:t>
            </a:r>
            <a:r>
              <a:rPr lang="en-US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wf</a:t>
            </a:r>
            <a:r>
              <a:rPr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</a:t>
            </a:r>
            <a:r>
              <a:rPr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InfrSAi</a:t>
            </a:r>
            <a:r>
              <a:rPr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</a:p>
        </p:txBody>
      </p:sp>
      <p:grpSp>
        <p:nvGrpSpPr>
          <p:cNvPr id="143" name="Group 142" descr="  ">
            <a:extLst>
              <a:ext uri="{FF2B5EF4-FFF2-40B4-BE49-F238E27FC236}">
                <a16:creationId xmlns:a16="http://schemas.microsoft.com/office/drawing/2014/main" id="{FB9830B6-A8BA-41F9-B2E7-2333F4D4F17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33512" y="3360087"/>
            <a:ext cx="264480" cy="329351"/>
            <a:chOff x="1596" y="1479"/>
            <a:chExt cx="159" cy="198"/>
          </a:xfrm>
          <a:solidFill>
            <a:schemeClr val="accent2"/>
          </a:solidFill>
        </p:grpSpPr>
        <p:sp>
          <p:nvSpPr>
            <p:cNvPr id="144" name="Freeform 90">
              <a:extLst>
                <a:ext uri="{FF2B5EF4-FFF2-40B4-BE49-F238E27FC236}">
                  <a16:creationId xmlns:a16="http://schemas.microsoft.com/office/drawing/2014/main" id="{B481C275-246A-418B-A2F1-F0436BADF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2" y="1479"/>
              <a:ext cx="106" cy="106"/>
            </a:xfrm>
            <a:custGeom>
              <a:avLst/>
              <a:gdLst>
                <a:gd name="T0" fmla="*/ 85 w 170"/>
                <a:gd name="T1" fmla="*/ 170 h 170"/>
                <a:gd name="T2" fmla="*/ 85 w 170"/>
                <a:gd name="T3" fmla="*/ 170 h 170"/>
                <a:gd name="T4" fmla="*/ 170 w 170"/>
                <a:gd name="T5" fmla="*/ 85 h 170"/>
                <a:gd name="T6" fmla="*/ 120 w 170"/>
                <a:gd name="T7" fmla="*/ 7 h 170"/>
                <a:gd name="T8" fmla="*/ 85 w 170"/>
                <a:gd name="T9" fmla="*/ 0 h 170"/>
                <a:gd name="T10" fmla="*/ 50 w 170"/>
                <a:gd name="T11" fmla="*/ 7 h 170"/>
                <a:gd name="T12" fmla="*/ 0 w 170"/>
                <a:gd name="T13" fmla="*/ 85 h 170"/>
                <a:gd name="T14" fmla="*/ 85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cubicBezTo>
                    <a:pt x="170" y="50"/>
                    <a:pt x="150" y="21"/>
                    <a:pt x="120" y="7"/>
                  </a:cubicBezTo>
                  <a:cubicBezTo>
                    <a:pt x="110" y="2"/>
                    <a:pt x="98" y="0"/>
                    <a:pt x="85" y="0"/>
                  </a:cubicBezTo>
                  <a:cubicBezTo>
                    <a:pt x="72" y="0"/>
                    <a:pt x="60" y="2"/>
                    <a:pt x="50" y="7"/>
                  </a:cubicBezTo>
                  <a:cubicBezTo>
                    <a:pt x="20" y="21"/>
                    <a:pt x="0" y="50"/>
                    <a:pt x="0" y="85"/>
                  </a:cubicBezTo>
                  <a:cubicBezTo>
                    <a:pt x="0" y="132"/>
                    <a:pt x="38" y="170"/>
                    <a:pt x="85" y="17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45" name="Freeform 91">
              <a:extLst>
                <a:ext uri="{FF2B5EF4-FFF2-40B4-BE49-F238E27FC236}">
                  <a16:creationId xmlns:a16="http://schemas.microsoft.com/office/drawing/2014/main" id="{F1CAA998-15D7-4769-87F7-8B3F74EF3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" y="1598"/>
              <a:ext cx="159" cy="79"/>
            </a:xfrm>
            <a:custGeom>
              <a:avLst/>
              <a:gdLst>
                <a:gd name="T0" fmla="*/ 128 w 256"/>
                <a:gd name="T1" fmla="*/ 0 h 128"/>
                <a:gd name="T2" fmla="*/ 128 w 256"/>
                <a:gd name="T3" fmla="*/ 0 h 128"/>
                <a:gd name="T4" fmla="*/ 0 w 256"/>
                <a:gd name="T5" fmla="*/ 128 h 128"/>
                <a:gd name="T6" fmla="*/ 256 w 256"/>
                <a:gd name="T7" fmla="*/ 128 h 128"/>
                <a:gd name="T8" fmla="*/ 128 w 256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128">
                  <a:moveTo>
                    <a:pt x="128" y="0"/>
                  </a:moveTo>
                  <a:lnTo>
                    <a:pt x="128" y="0"/>
                  </a:lnTo>
                  <a:cubicBezTo>
                    <a:pt x="57" y="0"/>
                    <a:pt x="0" y="57"/>
                    <a:pt x="0" y="128"/>
                  </a:cubicBezTo>
                  <a:lnTo>
                    <a:pt x="256" y="128"/>
                  </a:lnTo>
                  <a:cubicBezTo>
                    <a:pt x="256" y="57"/>
                    <a:pt x="199" y="0"/>
                    <a:pt x="12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F35954B-43FD-4561-8C7E-D71EF6AC929D}"/>
              </a:ext>
            </a:extLst>
          </p:cNvPr>
          <p:cNvGrpSpPr/>
          <p:nvPr/>
        </p:nvGrpSpPr>
        <p:grpSpPr>
          <a:xfrm>
            <a:off x="8886111" y="4687603"/>
            <a:ext cx="219217" cy="297509"/>
            <a:chOff x="7971417" y="2587932"/>
            <a:chExt cx="219217" cy="297509"/>
          </a:xfrm>
        </p:grpSpPr>
        <p:sp>
          <p:nvSpPr>
            <p:cNvPr id="148" name="Freeform 55">
              <a:extLst>
                <a:ext uri="{FF2B5EF4-FFF2-40B4-BE49-F238E27FC236}">
                  <a16:creationId xmlns:a16="http://schemas.microsoft.com/office/drawing/2014/main" id="{5845A7C7-4071-4CF1-9286-8BDC58A2DD73}"/>
                </a:ext>
              </a:extLst>
            </p:cNvPr>
            <p:cNvSpPr/>
            <p:nvPr/>
          </p:nvSpPr>
          <p:spPr>
            <a:xfrm>
              <a:off x="7971417" y="2587932"/>
              <a:ext cx="219217" cy="62633"/>
            </a:xfrm>
            <a:custGeom>
              <a:avLst/>
              <a:gdLst>
                <a:gd name="connsiteX0" fmla="*/ 219218 w 219217"/>
                <a:gd name="connsiteY0" fmla="*/ 31317 h 62633"/>
                <a:gd name="connsiteX1" fmla="*/ 109609 w 219217"/>
                <a:gd name="connsiteY1" fmla="*/ 62634 h 62633"/>
                <a:gd name="connsiteX2" fmla="*/ 0 w 219217"/>
                <a:gd name="connsiteY2" fmla="*/ 31317 h 62633"/>
                <a:gd name="connsiteX3" fmla="*/ 109609 w 219217"/>
                <a:gd name="connsiteY3" fmla="*/ 0 h 62633"/>
                <a:gd name="connsiteX4" fmla="*/ 219218 w 219217"/>
                <a:gd name="connsiteY4" fmla="*/ 31317 h 62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217" h="62633">
                  <a:moveTo>
                    <a:pt x="219218" y="31317"/>
                  </a:moveTo>
                  <a:cubicBezTo>
                    <a:pt x="219218" y="48613"/>
                    <a:pt x="170144" y="62634"/>
                    <a:pt x="109609" y="62634"/>
                  </a:cubicBezTo>
                  <a:cubicBezTo>
                    <a:pt x="49074" y="62634"/>
                    <a:pt x="0" y="48613"/>
                    <a:pt x="0" y="31317"/>
                  </a:cubicBezTo>
                  <a:cubicBezTo>
                    <a:pt x="0" y="14021"/>
                    <a:pt x="49074" y="0"/>
                    <a:pt x="109609" y="0"/>
                  </a:cubicBezTo>
                  <a:cubicBezTo>
                    <a:pt x="170144" y="0"/>
                    <a:pt x="219218" y="14021"/>
                    <a:pt x="219218" y="31317"/>
                  </a:cubicBez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149" name="Freeform 57">
              <a:extLst>
                <a:ext uri="{FF2B5EF4-FFF2-40B4-BE49-F238E27FC236}">
                  <a16:creationId xmlns:a16="http://schemas.microsoft.com/office/drawing/2014/main" id="{ED8DF243-0AE4-4D9B-A473-143A2B940F74}"/>
                </a:ext>
              </a:extLst>
            </p:cNvPr>
            <p:cNvSpPr/>
            <p:nvPr/>
          </p:nvSpPr>
          <p:spPr>
            <a:xfrm>
              <a:off x="7971417" y="2634907"/>
              <a:ext cx="219217" cy="93950"/>
            </a:xfrm>
            <a:custGeom>
              <a:avLst/>
              <a:gdLst>
                <a:gd name="connsiteX0" fmla="*/ 187901 w 219217"/>
                <a:gd name="connsiteY0" fmla="*/ 62634 h 93950"/>
                <a:gd name="connsiteX1" fmla="*/ 180072 w 219217"/>
                <a:gd name="connsiteY1" fmla="*/ 54804 h 93950"/>
                <a:gd name="connsiteX2" fmla="*/ 187901 w 219217"/>
                <a:gd name="connsiteY2" fmla="*/ 46975 h 93950"/>
                <a:gd name="connsiteX3" fmla="*/ 195730 w 219217"/>
                <a:gd name="connsiteY3" fmla="*/ 54804 h 93950"/>
                <a:gd name="connsiteX4" fmla="*/ 187901 w 219217"/>
                <a:gd name="connsiteY4" fmla="*/ 62634 h 93950"/>
                <a:gd name="connsiteX5" fmla="*/ 109609 w 219217"/>
                <a:gd name="connsiteY5" fmla="*/ 31317 h 93950"/>
                <a:gd name="connsiteX6" fmla="*/ 0 w 219217"/>
                <a:gd name="connsiteY6" fmla="*/ 0 h 93950"/>
                <a:gd name="connsiteX7" fmla="*/ 0 w 219217"/>
                <a:gd name="connsiteY7" fmla="*/ 62634 h 93950"/>
                <a:gd name="connsiteX8" fmla="*/ 109609 w 219217"/>
                <a:gd name="connsiteY8" fmla="*/ 93951 h 93950"/>
                <a:gd name="connsiteX9" fmla="*/ 219218 w 219217"/>
                <a:gd name="connsiteY9" fmla="*/ 62634 h 93950"/>
                <a:gd name="connsiteX10" fmla="*/ 219218 w 219217"/>
                <a:gd name="connsiteY10" fmla="*/ 0 h 93950"/>
                <a:gd name="connsiteX11" fmla="*/ 109609 w 219217"/>
                <a:gd name="connsiteY11" fmla="*/ 31317 h 9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217" h="93950">
                  <a:moveTo>
                    <a:pt x="187901" y="62634"/>
                  </a:moveTo>
                  <a:cubicBezTo>
                    <a:pt x="183203" y="62634"/>
                    <a:pt x="180072" y="59502"/>
                    <a:pt x="180072" y="54804"/>
                  </a:cubicBezTo>
                  <a:cubicBezTo>
                    <a:pt x="180072" y="50107"/>
                    <a:pt x="183203" y="46975"/>
                    <a:pt x="187901" y="46975"/>
                  </a:cubicBezTo>
                  <a:cubicBezTo>
                    <a:pt x="192599" y="46975"/>
                    <a:pt x="195730" y="50107"/>
                    <a:pt x="195730" y="54804"/>
                  </a:cubicBezTo>
                  <a:cubicBezTo>
                    <a:pt x="195730" y="59502"/>
                    <a:pt x="192599" y="62634"/>
                    <a:pt x="187901" y="62634"/>
                  </a:cubicBezTo>
                  <a:close/>
                  <a:moveTo>
                    <a:pt x="109609" y="31317"/>
                  </a:moveTo>
                  <a:cubicBezTo>
                    <a:pt x="49324" y="31317"/>
                    <a:pt x="0" y="17224"/>
                    <a:pt x="0" y="0"/>
                  </a:cubicBezTo>
                  <a:lnTo>
                    <a:pt x="0" y="62634"/>
                  </a:lnTo>
                  <a:cubicBezTo>
                    <a:pt x="0" y="79858"/>
                    <a:pt x="49324" y="93951"/>
                    <a:pt x="109609" y="93951"/>
                  </a:cubicBezTo>
                  <a:cubicBezTo>
                    <a:pt x="169894" y="93951"/>
                    <a:pt x="219218" y="79858"/>
                    <a:pt x="219218" y="62634"/>
                  </a:cubicBezTo>
                  <a:lnTo>
                    <a:pt x="219218" y="0"/>
                  </a:lnTo>
                  <a:cubicBezTo>
                    <a:pt x="219218" y="17224"/>
                    <a:pt x="169894" y="31317"/>
                    <a:pt x="109609" y="31317"/>
                  </a:cubicBez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150" name="Freeform 59">
              <a:extLst>
                <a:ext uri="{FF2B5EF4-FFF2-40B4-BE49-F238E27FC236}">
                  <a16:creationId xmlns:a16="http://schemas.microsoft.com/office/drawing/2014/main" id="{EEB6C65C-446F-4F4F-8116-D7EB46CC12C9}"/>
                </a:ext>
              </a:extLst>
            </p:cNvPr>
            <p:cNvSpPr/>
            <p:nvPr/>
          </p:nvSpPr>
          <p:spPr>
            <a:xfrm>
              <a:off x="7971417" y="2713199"/>
              <a:ext cx="219217" cy="93950"/>
            </a:xfrm>
            <a:custGeom>
              <a:avLst/>
              <a:gdLst>
                <a:gd name="connsiteX0" fmla="*/ 187901 w 219217"/>
                <a:gd name="connsiteY0" fmla="*/ 62634 h 93950"/>
                <a:gd name="connsiteX1" fmla="*/ 180072 w 219217"/>
                <a:gd name="connsiteY1" fmla="*/ 54804 h 93950"/>
                <a:gd name="connsiteX2" fmla="*/ 187901 w 219217"/>
                <a:gd name="connsiteY2" fmla="*/ 46975 h 93950"/>
                <a:gd name="connsiteX3" fmla="*/ 195730 w 219217"/>
                <a:gd name="connsiteY3" fmla="*/ 54804 h 93950"/>
                <a:gd name="connsiteX4" fmla="*/ 187901 w 219217"/>
                <a:gd name="connsiteY4" fmla="*/ 62634 h 93950"/>
                <a:gd name="connsiteX5" fmla="*/ 109609 w 219217"/>
                <a:gd name="connsiteY5" fmla="*/ 31317 h 93950"/>
                <a:gd name="connsiteX6" fmla="*/ 0 w 219217"/>
                <a:gd name="connsiteY6" fmla="*/ 0 h 93950"/>
                <a:gd name="connsiteX7" fmla="*/ 0 w 219217"/>
                <a:gd name="connsiteY7" fmla="*/ 62634 h 93950"/>
                <a:gd name="connsiteX8" fmla="*/ 109609 w 219217"/>
                <a:gd name="connsiteY8" fmla="*/ 93951 h 93950"/>
                <a:gd name="connsiteX9" fmla="*/ 219218 w 219217"/>
                <a:gd name="connsiteY9" fmla="*/ 62634 h 93950"/>
                <a:gd name="connsiteX10" fmla="*/ 219218 w 219217"/>
                <a:gd name="connsiteY10" fmla="*/ 0 h 93950"/>
                <a:gd name="connsiteX11" fmla="*/ 109609 w 219217"/>
                <a:gd name="connsiteY11" fmla="*/ 31317 h 9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217" h="93950">
                  <a:moveTo>
                    <a:pt x="187901" y="62634"/>
                  </a:moveTo>
                  <a:cubicBezTo>
                    <a:pt x="183203" y="62634"/>
                    <a:pt x="180072" y="59502"/>
                    <a:pt x="180072" y="54804"/>
                  </a:cubicBezTo>
                  <a:cubicBezTo>
                    <a:pt x="180072" y="50107"/>
                    <a:pt x="183203" y="46975"/>
                    <a:pt x="187901" y="46975"/>
                  </a:cubicBezTo>
                  <a:cubicBezTo>
                    <a:pt x="192599" y="46975"/>
                    <a:pt x="195730" y="50107"/>
                    <a:pt x="195730" y="54804"/>
                  </a:cubicBezTo>
                  <a:cubicBezTo>
                    <a:pt x="195730" y="59502"/>
                    <a:pt x="192599" y="62634"/>
                    <a:pt x="187901" y="62634"/>
                  </a:cubicBezTo>
                  <a:close/>
                  <a:moveTo>
                    <a:pt x="109609" y="31317"/>
                  </a:moveTo>
                  <a:cubicBezTo>
                    <a:pt x="49324" y="31317"/>
                    <a:pt x="0" y="17224"/>
                    <a:pt x="0" y="0"/>
                  </a:cubicBezTo>
                  <a:lnTo>
                    <a:pt x="0" y="62634"/>
                  </a:lnTo>
                  <a:cubicBezTo>
                    <a:pt x="0" y="79858"/>
                    <a:pt x="49324" y="93951"/>
                    <a:pt x="109609" y="93951"/>
                  </a:cubicBezTo>
                  <a:cubicBezTo>
                    <a:pt x="169894" y="93951"/>
                    <a:pt x="219218" y="79858"/>
                    <a:pt x="219218" y="62634"/>
                  </a:cubicBezTo>
                  <a:lnTo>
                    <a:pt x="219218" y="0"/>
                  </a:lnTo>
                  <a:cubicBezTo>
                    <a:pt x="219218" y="17224"/>
                    <a:pt x="169894" y="31317"/>
                    <a:pt x="109609" y="31317"/>
                  </a:cubicBez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151" name="Freeform 61">
              <a:extLst>
                <a:ext uri="{FF2B5EF4-FFF2-40B4-BE49-F238E27FC236}">
                  <a16:creationId xmlns:a16="http://schemas.microsoft.com/office/drawing/2014/main" id="{DDD78DA2-9CC6-4049-8BE7-6F1B9B20813C}"/>
                </a:ext>
              </a:extLst>
            </p:cNvPr>
            <p:cNvSpPr/>
            <p:nvPr/>
          </p:nvSpPr>
          <p:spPr>
            <a:xfrm>
              <a:off x="7971417" y="2791491"/>
              <a:ext cx="219217" cy="93950"/>
            </a:xfrm>
            <a:custGeom>
              <a:avLst/>
              <a:gdLst>
                <a:gd name="connsiteX0" fmla="*/ 187901 w 219217"/>
                <a:gd name="connsiteY0" fmla="*/ 62634 h 93950"/>
                <a:gd name="connsiteX1" fmla="*/ 180072 w 219217"/>
                <a:gd name="connsiteY1" fmla="*/ 54804 h 93950"/>
                <a:gd name="connsiteX2" fmla="*/ 187901 w 219217"/>
                <a:gd name="connsiteY2" fmla="*/ 46975 h 93950"/>
                <a:gd name="connsiteX3" fmla="*/ 195730 w 219217"/>
                <a:gd name="connsiteY3" fmla="*/ 54804 h 93950"/>
                <a:gd name="connsiteX4" fmla="*/ 187901 w 219217"/>
                <a:gd name="connsiteY4" fmla="*/ 62634 h 93950"/>
                <a:gd name="connsiteX5" fmla="*/ 109609 w 219217"/>
                <a:gd name="connsiteY5" fmla="*/ 31317 h 93950"/>
                <a:gd name="connsiteX6" fmla="*/ 0 w 219217"/>
                <a:gd name="connsiteY6" fmla="*/ 0 h 93950"/>
                <a:gd name="connsiteX7" fmla="*/ 0 w 219217"/>
                <a:gd name="connsiteY7" fmla="*/ 62634 h 93950"/>
                <a:gd name="connsiteX8" fmla="*/ 109609 w 219217"/>
                <a:gd name="connsiteY8" fmla="*/ 93951 h 93950"/>
                <a:gd name="connsiteX9" fmla="*/ 219218 w 219217"/>
                <a:gd name="connsiteY9" fmla="*/ 62634 h 93950"/>
                <a:gd name="connsiteX10" fmla="*/ 219218 w 219217"/>
                <a:gd name="connsiteY10" fmla="*/ 0 h 93950"/>
                <a:gd name="connsiteX11" fmla="*/ 109609 w 219217"/>
                <a:gd name="connsiteY11" fmla="*/ 31317 h 9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217" h="93950">
                  <a:moveTo>
                    <a:pt x="187901" y="62634"/>
                  </a:moveTo>
                  <a:cubicBezTo>
                    <a:pt x="183203" y="62634"/>
                    <a:pt x="180072" y="59502"/>
                    <a:pt x="180072" y="54804"/>
                  </a:cubicBezTo>
                  <a:cubicBezTo>
                    <a:pt x="180072" y="50107"/>
                    <a:pt x="183203" y="46975"/>
                    <a:pt x="187901" y="46975"/>
                  </a:cubicBezTo>
                  <a:cubicBezTo>
                    <a:pt x="192599" y="46975"/>
                    <a:pt x="195730" y="50107"/>
                    <a:pt x="195730" y="54804"/>
                  </a:cubicBezTo>
                  <a:cubicBezTo>
                    <a:pt x="195730" y="59502"/>
                    <a:pt x="192599" y="62634"/>
                    <a:pt x="187901" y="62634"/>
                  </a:cubicBezTo>
                  <a:close/>
                  <a:moveTo>
                    <a:pt x="109609" y="31317"/>
                  </a:moveTo>
                  <a:cubicBezTo>
                    <a:pt x="49324" y="31317"/>
                    <a:pt x="0" y="17224"/>
                    <a:pt x="0" y="0"/>
                  </a:cubicBezTo>
                  <a:lnTo>
                    <a:pt x="0" y="62634"/>
                  </a:lnTo>
                  <a:cubicBezTo>
                    <a:pt x="0" y="79858"/>
                    <a:pt x="49324" y="93951"/>
                    <a:pt x="109609" y="93951"/>
                  </a:cubicBezTo>
                  <a:cubicBezTo>
                    <a:pt x="169894" y="93951"/>
                    <a:pt x="219218" y="79858"/>
                    <a:pt x="219218" y="62634"/>
                  </a:cubicBezTo>
                  <a:lnTo>
                    <a:pt x="219218" y="0"/>
                  </a:lnTo>
                  <a:cubicBezTo>
                    <a:pt x="219218" y="17224"/>
                    <a:pt x="169894" y="31317"/>
                    <a:pt x="109609" y="31317"/>
                  </a:cubicBez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</p:grpSp>
      <p:sp>
        <p:nvSpPr>
          <p:cNvPr id="152" name="object 65">
            <a:extLst>
              <a:ext uri="{FF2B5EF4-FFF2-40B4-BE49-F238E27FC236}">
                <a16:creationId xmlns:a16="http://schemas.microsoft.com/office/drawing/2014/main" id="{1E030117-608E-432C-AB6C-2E2895E20C21}"/>
              </a:ext>
            </a:extLst>
          </p:cNvPr>
          <p:cNvSpPr txBox="1"/>
          <p:nvPr/>
        </p:nvSpPr>
        <p:spPr>
          <a:xfrm>
            <a:off x="9168714" y="4661266"/>
            <a:ext cx="1472565" cy="57002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45"/>
              </a:spcBef>
              <a:tabLst>
                <a:tab pos="184785" algn="l"/>
              </a:tabLst>
            </a:pPr>
            <a:r>
              <a:rPr lang="en-US" sz="700" b="1" spc="40" dirty="0">
                <a:solidFill>
                  <a:srgbClr val="11111C"/>
                </a:solidFill>
                <a:latin typeface="Arial"/>
                <a:cs typeface="Arial"/>
              </a:rPr>
              <a:t>File Storage</a:t>
            </a:r>
            <a:br>
              <a:rPr lang="en-US" sz="700" spc="40" dirty="0">
                <a:solidFill>
                  <a:srgbClr val="11111C"/>
                </a:solidFill>
                <a:latin typeface="Arial"/>
                <a:cs typeface="Arial"/>
              </a:rPr>
            </a:br>
            <a:r>
              <a:rPr sz="700" spc="40" dirty="0">
                <a:solidFill>
                  <a:srgbClr val="11111C"/>
                </a:solidFill>
                <a:latin typeface="Arial"/>
                <a:cs typeface="Arial"/>
              </a:rPr>
              <a:t>R</a:t>
            </a:r>
            <a:r>
              <a:rPr sz="700" spc="40" dirty="0">
                <a:solidFill>
                  <a:srgbClr val="3A3A3A"/>
                </a:solidFill>
                <a:latin typeface="Arial"/>
                <a:cs typeface="Arial"/>
              </a:rPr>
              <a:t>esource</a:t>
            </a:r>
            <a:r>
              <a:rPr sz="700" spc="3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700" spc="40" dirty="0">
                <a:solidFill>
                  <a:srgbClr val="4F4F4F"/>
                </a:solidFill>
                <a:latin typeface="Arial"/>
                <a:cs typeface="Arial"/>
              </a:rPr>
              <a:t>specific</a:t>
            </a:r>
            <a:r>
              <a:rPr sz="700" spc="-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4F4F4F"/>
                </a:solidFill>
                <a:latin typeface="Arial"/>
                <a:cs typeface="Arial"/>
              </a:rPr>
              <a:t>s</a:t>
            </a:r>
            <a:r>
              <a:rPr sz="700" spc="-10" dirty="0">
                <a:solidFill>
                  <a:srgbClr val="242426"/>
                </a:solidFill>
                <a:latin typeface="Arial"/>
                <a:cs typeface="Arial"/>
              </a:rPr>
              <a:t>toro</a:t>
            </a:r>
            <a:r>
              <a:rPr sz="700" spc="-10" dirty="0">
                <a:solidFill>
                  <a:srgbClr val="4F4F4F"/>
                </a:solidFill>
                <a:latin typeface="Arial"/>
                <a:cs typeface="Arial"/>
              </a:rPr>
              <a:t>ge</a:t>
            </a:r>
            <a:endParaRPr sz="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  <a:buClr>
                <a:srgbClr val="4F4F4F"/>
              </a:buClr>
              <a:tabLst>
                <a:tab pos="184785" algn="l"/>
              </a:tabLst>
            </a:pPr>
            <a:r>
              <a:rPr sz="700" spc="55" dirty="0">
                <a:solidFill>
                  <a:srgbClr val="242426"/>
                </a:solidFill>
                <a:latin typeface="Arial"/>
                <a:cs typeface="Arial"/>
              </a:rPr>
              <a:t>Double</a:t>
            </a:r>
            <a:r>
              <a:rPr sz="700" spc="-45" dirty="0">
                <a:solidFill>
                  <a:srgbClr val="242426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3A3A3A"/>
                </a:solidFill>
                <a:latin typeface="Arial"/>
                <a:cs typeface="Arial"/>
              </a:rPr>
              <a:t>encrypted</a:t>
            </a:r>
            <a:endParaRPr sz="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  <a:buClr>
                <a:srgbClr val="4F4F4F"/>
              </a:buClr>
              <a:tabLst>
                <a:tab pos="187325" algn="l"/>
              </a:tabLst>
            </a:pPr>
            <a:r>
              <a:rPr lang="en-US" sz="700" spc="50" dirty="0">
                <a:solidFill>
                  <a:srgbClr val="242426"/>
                </a:solidFill>
                <a:latin typeface="Arial"/>
                <a:cs typeface="Arial"/>
              </a:rPr>
              <a:t>Configurable/</a:t>
            </a:r>
            <a:r>
              <a:rPr sz="700" spc="-5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700" spc="50" dirty="0">
                <a:solidFill>
                  <a:srgbClr val="3A3A3A"/>
                </a:solidFill>
                <a:latin typeface="Arial"/>
                <a:cs typeface="Arial"/>
              </a:rPr>
              <a:t>con</a:t>
            </a:r>
            <a:r>
              <a:rPr sz="700" spc="50" dirty="0">
                <a:solidFill>
                  <a:srgbClr val="11111C"/>
                </a:solidFill>
                <a:latin typeface="Arial"/>
                <a:cs typeface="Arial"/>
              </a:rPr>
              <a:t>t</a:t>
            </a:r>
            <a:r>
              <a:rPr sz="700" spc="50" dirty="0">
                <a:solidFill>
                  <a:srgbClr val="3A3A3A"/>
                </a:solidFill>
                <a:latin typeface="Arial"/>
                <a:cs typeface="Arial"/>
              </a:rPr>
              <a:t>rolled</a:t>
            </a:r>
            <a:r>
              <a:rPr sz="700" spc="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3A3A3A"/>
                </a:solidFill>
                <a:latin typeface="Arial"/>
                <a:cs typeface="Arial"/>
              </a:rPr>
              <a:t>throu</a:t>
            </a:r>
            <a:r>
              <a:rPr sz="700" spc="-10" dirty="0">
                <a:solidFill>
                  <a:srgbClr val="646464"/>
                </a:solidFill>
                <a:latin typeface="Arial"/>
                <a:cs typeface="Arial"/>
              </a:rPr>
              <a:t>g</a:t>
            </a:r>
            <a:r>
              <a:rPr sz="700" spc="-10" dirty="0">
                <a:solidFill>
                  <a:srgbClr val="3A3A3A"/>
                </a:solidFill>
                <a:latin typeface="Arial"/>
                <a:cs typeface="Arial"/>
              </a:rPr>
              <a:t>h</a:t>
            </a:r>
            <a:r>
              <a:rPr sz="700" spc="40" dirty="0">
                <a:solidFill>
                  <a:srgbClr val="4F4F4F"/>
                </a:solidFill>
                <a:latin typeface="Arial"/>
                <a:cs typeface="Arial"/>
              </a:rPr>
              <a:t>/Fi</a:t>
            </a:r>
            <a:r>
              <a:rPr sz="700" spc="40" dirty="0">
                <a:solidFill>
                  <a:srgbClr val="11111C"/>
                </a:solidFill>
                <a:latin typeface="Arial"/>
                <a:cs typeface="Arial"/>
              </a:rPr>
              <a:t>l</a:t>
            </a:r>
            <a:r>
              <a:rPr sz="700" spc="40" dirty="0">
                <a:solidFill>
                  <a:srgbClr val="3A3A3A"/>
                </a:solidFill>
                <a:latin typeface="Arial"/>
                <a:cs typeface="Arial"/>
              </a:rPr>
              <a:t>esAP</a:t>
            </a:r>
            <a:r>
              <a:rPr sz="700" spc="40" dirty="0">
                <a:solidFill>
                  <a:srgbClr val="646464"/>
                </a:solidFill>
                <a:latin typeface="Arial"/>
                <a:cs typeface="Arial"/>
              </a:rPr>
              <a:t>ls</a:t>
            </a:r>
            <a:endParaRPr sz="700" dirty="0">
              <a:latin typeface="Arial"/>
              <a:cs typeface="Arial"/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DDAF308-4B56-491B-8278-806737B88CAD}"/>
              </a:ext>
            </a:extLst>
          </p:cNvPr>
          <p:cNvCxnSpPr>
            <a:cxnSpLocks/>
          </p:cNvCxnSpPr>
          <p:nvPr/>
        </p:nvCxnSpPr>
        <p:spPr>
          <a:xfrm>
            <a:off x="1529246" y="3499100"/>
            <a:ext cx="24338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55FA5BA-38C9-4276-920A-BE551FD37EB3}"/>
              </a:ext>
            </a:extLst>
          </p:cNvPr>
          <p:cNvCxnSpPr>
            <a:cxnSpLocks/>
          </p:cNvCxnSpPr>
          <p:nvPr/>
        </p:nvCxnSpPr>
        <p:spPr>
          <a:xfrm flipH="1">
            <a:off x="1698370" y="3645027"/>
            <a:ext cx="2476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6" name="Connector: Elbow 1035">
            <a:extLst>
              <a:ext uri="{FF2B5EF4-FFF2-40B4-BE49-F238E27FC236}">
                <a16:creationId xmlns:a16="http://schemas.microsoft.com/office/drawing/2014/main" id="{8C204B92-B60C-4EAD-9A0A-D4FBC7573F11}"/>
              </a:ext>
            </a:extLst>
          </p:cNvPr>
          <p:cNvCxnSpPr>
            <a:stCxn id="30" idx="2"/>
            <a:endCxn id="54" idx="0"/>
          </p:cNvCxnSpPr>
          <p:nvPr/>
        </p:nvCxnSpPr>
        <p:spPr>
          <a:xfrm rot="5400000">
            <a:off x="5299568" y="1634399"/>
            <a:ext cx="1137761" cy="2069451"/>
          </a:xfrm>
          <a:prstGeom prst="bentConnector3">
            <a:avLst>
              <a:gd name="adj1" fmla="val 2410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BC5E14A5-EF6B-4EB5-BA0F-C421C37318BC}"/>
              </a:ext>
            </a:extLst>
          </p:cNvPr>
          <p:cNvCxnSpPr/>
          <p:nvPr/>
        </p:nvCxnSpPr>
        <p:spPr>
          <a:xfrm flipV="1">
            <a:off x="4998720" y="2481072"/>
            <a:ext cx="0" cy="7569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065D5931-D6D7-403C-B3A3-AA77CE2E0E22}"/>
              </a:ext>
            </a:extLst>
          </p:cNvPr>
          <p:cNvCxnSpPr>
            <a:cxnSpLocks/>
          </p:cNvCxnSpPr>
          <p:nvPr/>
        </p:nvCxnSpPr>
        <p:spPr>
          <a:xfrm>
            <a:off x="4998720" y="2481072"/>
            <a:ext cx="207152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C57B65D1-2980-4818-A261-EECCAE4F70D2}"/>
              </a:ext>
            </a:extLst>
          </p:cNvPr>
          <p:cNvCxnSpPr/>
          <p:nvPr/>
        </p:nvCxnSpPr>
        <p:spPr>
          <a:xfrm flipV="1">
            <a:off x="7070247" y="2100244"/>
            <a:ext cx="0" cy="380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4" name="object 65">
            <a:extLst>
              <a:ext uri="{FF2B5EF4-FFF2-40B4-BE49-F238E27FC236}">
                <a16:creationId xmlns:a16="http://schemas.microsoft.com/office/drawing/2014/main" id="{BAF90929-9E57-4A31-9402-5F94E436B1D0}"/>
              </a:ext>
            </a:extLst>
          </p:cNvPr>
          <p:cNvSpPr txBox="1"/>
          <p:nvPr/>
        </p:nvSpPr>
        <p:spPr>
          <a:xfrm>
            <a:off x="1170038" y="4480339"/>
            <a:ext cx="1472565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45"/>
              </a:spcBef>
              <a:tabLst>
                <a:tab pos="184785" algn="l"/>
              </a:tabLst>
            </a:pPr>
            <a:r>
              <a:rPr lang="en-US" sz="700" spc="40" dirty="0">
                <a:solidFill>
                  <a:srgbClr val="11111C"/>
                </a:solidFill>
                <a:latin typeface="Arial"/>
                <a:cs typeface="Arial"/>
              </a:rPr>
              <a:t>Supported Data sources </a:t>
            </a:r>
            <a:br>
              <a:rPr lang="en-US" sz="700" spc="40" dirty="0">
                <a:solidFill>
                  <a:srgbClr val="11111C"/>
                </a:solidFill>
                <a:latin typeface="Arial"/>
                <a:cs typeface="Arial"/>
              </a:rPr>
            </a:br>
            <a:r>
              <a:rPr lang="en-US" sz="700" spc="40" dirty="0">
                <a:solidFill>
                  <a:srgbClr val="11111C"/>
                </a:solidFill>
                <a:latin typeface="Arial"/>
                <a:cs typeface="Arial"/>
              </a:rPr>
              <a:t>on trained Datasets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9118034-834A-4F68-A7A4-E1B7BA135AC3}"/>
              </a:ext>
            </a:extLst>
          </p:cNvPr>
          <p:cNvSpPr txBox="1"/>
          <p:nvPr/>
        </p:nvSpPr>
        <p:spPr>
          <a:xfrm>
            <a:off x="26378" y="5496482"/>
            <a:ext cx="147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Finetuning</a:t>
            </a: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854BD96C-A72C-4A14-A8D4-6628905B99D8}"/>
              </a:ext>
            </a:extLst>
          </p:cNvPr>
          <p:cNvSpPr txBox="1"/>
          <p:nvPr/>
        </p:nvSpPr>
        <p:spPr>
          <a:xfrm>
            <a:off x="9589155" y="3187291"/>
            <a:ext cx="1511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SecureShieldAI</a:t>
            </a:r>
            <a:endParaRPr lang="en-US" b="1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3AF357FF-4FDB-4FB2-BB28-8DE2E2C72031}"/>
              </a:ext>
            </a:extLst>
          </p:cNvPr>
          <p:cNvSpPr txBox="1"/>
          <p:nvPr/>
        </p:nvSpPr>
        <p:spPr>
          <a:xfrm>
            <a:off x="6884786" y="3381144"/>
            <a:ext cx="1702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Synchronous Content Filtering</a:t>
            </a:r>
            <a:endParaRPr lang="en-US" sz="900" b="1" dirty="0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A8AC5FEE-AE69-4AE0-9CBF-AA29F8105CC9}"/>
              </a:ext>
            </a:extLst>
          </p:cNvPr>
          <p:cNvCxnSpPr>
            <a:cxnSpLocks/>
          </p:cNvCxnSpPr>
          <p:nvPr/>
        </p:nvCxnSpPr>
        <p:spPr>
          <a:xfrm flipV="1">
            <a:off x="5494981" y="3723124"/>
            <a:ext cx="1686262" cy="6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EC4D955B-8EFB-460F-B93A-09DD20D43BD7}"/>
              </a:ext>
            </a:extLst>
          </p:cNvPr>
          <p:cNvCxnSpPr>
            <a:cxnSpLocks/>
          </p:cNvCxnSpPr>
          <p:nvPr/>
        </p:nvCxnSpPr>
        <p:spPr>
          <a:xfrm flipH="1">
            <a:off x="5532069" y="3866464"/>
            <a:ext cx="1851387" cy="11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733A6E2-8CC2-469B-8FD1-F36C7A090690}"/>
              </a:ext>
            </a:extLst>
          </p:cNvPr>
          <p:cNvCxnSpPr>
            <a:cxnSpLocks/>
          </p:cNvCxnSpPr>
          <p:nvPr/>
        </p:nvCxnSpPr>
        <p:spPr>
          <a:xfrm>
            <a:off x="7847072" y="3723124"/>
            <a:ext cx="15291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BE20C732-4E0C-422A-82F2-3B6D3CD63EE1}"/>
              </a:ext>
            </a:extLst>
          </p:cNvPr>
          <p:cNvCxnSpPr>
            <a:cxnSpLocks/>
          </p:cNvCxnSpPr>
          <p:nvPr/>
        </p:nvCxnSpPr>
        <p:spPr>
          <a:xfrm flipH="1">
            <a:off x="8035305" y="3895469"/>
            <a:ext cx="14915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0" name="Connector: Elbow 1069">
            <a:extLst>
              <a:ext uri="{FF2B5EF4-FFF2-40B4-BE49-F238E27FC236}">
                <a16:creationId xmlns:a16="http://schemas.microsoft.com/office/drawing/2014/main" id="{1B91B865-129C-4ABC-8980-06F98F0D8F47}"/>
              </a:ext>
            </a:extLst>
          </p:cNvPr>
          <p:cNvCxnSpPr>
            <a:cxnSpLocks/>
            <a:endCxn id="54" idx="2"/>
          </p:cNvCxnSpPr>
          <p:nvPr/>
        </p:nvCxnSpPr>
        <p:spPr>
          <a:xfrm rot="10800000">
            <a:off x="4833723" y="3976838"/>
            <a:ext cx="1944959" cy="3859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5A324AAC-3727-40B3-AE1A-16F874A297AC}"/>
              </a:ext>
            </a:extLst>
          </p:cNvPr>
          <p:cNvCxnSpPr/>
          <p:nvPr/>
        </p:nvCxnSpPr>
        <p:spPr>
          <a:xfrm>
            <a:off x="4998720" y="3976838"/>
            <a:ext cx="0" cy="3175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6EA4100E-CC9F-46B7-8132-CF8CC7BAF612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7002162" y="4306655"/>
            <a:ext cx="0" cy="330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5BF42A8-2A7D-4BDD-BB3C-7C0DA56E2BBA}"/>
              </a:ext>
            </a:extLst>
          </p:cNvPr>
          <p:cNvCxnSpPr/>
          <p:nvPr/>
        </p:nvCxnSpPr>
        <p:spPr>
          <a:xfrm>
            <a:off x="4998720" y="4294404"/>
            <a:ext cx="200344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1838FD0-43D0-4775-A251-E5D3E5903A3F}"/>
              </a:ext>
            </a:extLst>
          </p:cNvPr>
          <p:cNvCxnSpPr>
            <a:cxnSpLocks/>
          </p:cNvCxnSpPr>
          <p:nvPr/>
        </p:nvCxnSpPr>
        <p:spPr>
          <a:xfrm>
            <a:off x="1752600" y="5011351"/>
            <a:ext cx="22509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06C8647D-9A43-4EDA-9788-0A73328B9A0F}"/>
              </a:ext>
            </a:extLst>
          </p:cNvPr>
          <p:cNvCxnSpPr>
            <a:cxnSpLocks/>
          </p:cNvCxnSpPr>
          <p:nvPr/>
        </p:nvCxnSpPr>
        <p:spPr>
          <a:xfrm flipH="1" flipV="1">
            <a:off x="5419258" y="4821148"/>
            <a:ext cx="671122" cy="7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7150330-25B9-4231-9B98-DA04CE4EBDE6}"/>
              </a:ext>
            </a:extLst>
          </p:cNvPr>
          <p:cNvCxnSpPr>
            <a:cxnSpLocks/>
          </p:cNvCxnSpPr>
          <p:nvPr/>
        </p:nvCxnSpPr>
        <p:spPr>
          <a:xfrm>
            <a:off x="5367674" y="4979438"/>
            <a:ext cx="703110" cy="3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ED736962-0CA3-4E01-93AA-9F7326858E5B}"/>
              </a:ext>
            </a:extLst>
          </p:cNvPr>
          <p:cNvCxnSpPr>
            <a:cxnSpLocks/>
          </p:cNvCxnSpPr>
          <p:nvPr/>
        </p:nvCxnSpPr>
        <p:spPr>
          <a:xfrm flipH="1" flipV="1">
            <a:off x="8146023" y="4784352"/>
            <a:ext cx="719948" cy="7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8BE7F9A0-9259-4860-9615-271617C79FCE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7908324" y="4946239"/>
            <a:ext cx="809678" cy="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1F1DE14D-68F4-474D-AD0E-8D3FEE2D1569}"/>
              </a:ext>
            </a:extLst>
          </p:cNvPr>
          <p:cNvCxnSpPr>
            <a:endCxn id="57" idx="3"/>
          </p:cNvCxnSpPr>
          <p:nvPr/>
        </p:nvCxnSpPr>
        <p:spPr>
          <a:xfrm rot="10800000" flipV="1">
            <a:off x="1905432" y="3976838"/>
            <a:ext cx="2590369" cy="317566"/>
          </a:xfrm>
          <a:prstGeom prst="bentConnector3">
            <a:avLst>
              <a:gd name="adj1" fmla="val -706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3F04DC6F-7826-4811-83DF-FF9BAE196DC2}"/>
              </a:ext>
            </a:extLst>
          </p:cNvPr>
          <p:cNvCxnSpPr/>
          <p:nvPr/>
        </p:nvCxnSpPr>
        <p:spPr>
          <a:xfrm>
            <a:off x="6778682" y="4362794"/>
            <a:ext cx="0" cy="2745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0316C5BC-F92A-45D6-BEC6-413F0AC7B52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57921" y="3005202"/>
            <a:ext cx="738878" cy="47719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4226FFB-2E7E-425D-A54E-035DA1485F92}"/>
              </a:ext>
            </a:extLst>
          </p:cNvPr>
          <p:cNvCxnSpPr/>
          <p:nvPr/>
        </p:nvCxnSpPr>
        <p:spPr>
          <a:xfrm flipH="1">
            <a:off x="9240306" y="2793835"/>
            <a:ext cx="6976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080B25FC-8105-4D3F-9FAD-2B7BD492487D}"/>
              </a:ext>
            </a:extLst>
          </p:cNvPr>
          <p:cNvSpPr txBox="1"/>
          <p:nvPr/>
        </p:nvSpPr>
        <p:spPr>
          <a:xfrm>
            <a:off x="2380903" y="3244472"/>
            <a:ext cx="122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Prompt Input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B6C2DAD1-1AE5-4507-9C7D-79CFFD27A0CD}"/>
              </a:ext>
            </a:extLst>
          </p:cNvPr>
          <p:cNvSpPr txBox="1"/>
          <p:nvPr/>
        </p:nvSpPr>
        <p:spPr>
          <a:xfrm>
            <a:off x="1731641" y="3659333"/>
            <a:ext cx="2195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Completions, Embeddings - Response </a:t>
            </a: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DC7E416E-59D7-4A6D-AF07-D8100E6473D5}"/>
              </a:ext>
            </a:extLst>
          </p:cNvPr>
          <p:cNvCxnSpPr>
            <a:cxnSpLocks/>
          </p:cNvCxnSpPr>
          <p:nvPr/>
        </p:nvCxnSpPr>
        <p:spPr>
          <a:xfrm flipV="1">
            <a:off x="2263141" y="4554753"/>
            <a:ext cx="3535679" cy="82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A051526-3D4F-4EFA-8F09-68A4D24981C9}"/>
              </a:ext>
            </a:extLst>
          </p:cNvPr>
          <p:cNvCxnSpPr/>
          <p:nvPr/>
        </p:nvCxnSpPr>
        <p:spPr>
          <a:xfrm flipV="1">
            <a:off x="5798820" y="3498253"/>
            <a:ext cx="0" cy="10546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7C6B1AD3-DF06-4277-80D5-A7038C732CA4}"/>
              </a:ext>
            </a:extLst>
          </p:cNvPr>
          <p:cNvCxnSpPr/>
          <p:nvPr/>
        </p:nvCxnSpPr>
        <p:spPr>
          <a:xfrm flipH="1">
            <a:off x="5494981" y="3499100"/>
            <a:ext cx="3038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72A0A57D-2B43-46B2-AE8B-5B49B0119DFB}"/>
              </a:ext>
            </a:extLst>
          </p:cNvPr>
          <p:cNvGrpSpPr/>
          <p:nvPr/>
        </p:nvGrpSpPr>
        <p:grpSpPr>
          <a:xfrm>
            <a:off x="9712037" y="3532068"/>
            <a:ext cx="1342608" cy="1026868"/>
            <a:chOff x="10754191" y="2576984"/>
            <a:chExt cx="354006" cy="319404"/>
          </a:xfrm>
        </p:grpSpPr>
        <p:sp>
          <p:nvSpPr>
            <p:cNvPr id="297" name="Freeform 108">
              <a:extLst>
                <a:ext uri="{FF2B5EF4-FFF2-40B4-BE49-F238E27FC236}">
                  <a16:creationId xmlns:a16="http://schemas.microsoft.com/office/drawing/2014/main" id="{B6DE64C1-B7EA-45C5-AC4C-023FF05E0B93}"/>
                </a:ext>
              </a:extLst>
            </p:cNvPr>
            <p:cNvSpPr/>
            <p:nvPr/>
          </p:nvSpPr>
          <p:spPr>
            <a:xfrm>
              <a:off x="10784946" y="2623180"/>
              <a:ext cx="76980" cy="85173"/>
            </a:xfrm>
            <a:custGeom>
              <a:avLst/>
              <a:gdLst>
                <a:gd name="connsiteX0" fmla="*/ 19268 w 76980"/>
                <a:gd name="connsiteY0" fmla="*/ 38480 h 85173"/>
                <a:gd name="connsiteX1" fmla="*/ 36874 w 76980"/>
                <a:gd name="connsiteY1" fmla="*/ 26937 h 85173"/>
                <a:gd name="connsiteX2" fmla="*/ 53895 w 76980"/>
                <a:gd name="connsiteY2" fmla="*/ 26937 h 85173"/>
                <a:gd name="connsiteX3" fmla="*/ 61590 w 76980"/>
                <a:gd name="connsiteY3" fmla="*/ 34633 h 85173"/>
                <a:gd name="connsiteX4" fmla="*/ 61590 w 76980"/>
                <a:gd name="connsiteY4" fmla="*/ 85174 h 85173"/>
                <a:gd name="connsiteX5" fmla="*/ 73772 w 76980"/>
                <a:gd name="connsiteY5" fmla="*/ 82384 h 85173"/>
                <a:gd name="connsiteX6" fmla="*/ 76981 w 76980"/>
                <a:gd name="connsiteY6" fmla="*/ 72381 h 85173"/>
                <a:gd name="connsiteX7" fmla="*/ 76981 w 76980"/>
                <a:gd name="connsiteY7" fmla="*/ 34633 h 85173"/>
                <a:gd name="connsiteX8" fmla="*/ 53895 w 76980"/>
                <a:gd name="connsiteY8" fmla="*/ 11547 h 85173"/>
                <a:gd name="connsiteX9" fmla="*/ 36874 w 76980"/>
                <a:gd name="connsiteY9" fmla="*/ 11547 h 85173"/>
                <a:gd name="connsiteX10" fmla="*/ 11547 w 76980"/>
                <a:gd name="connsiteY10" fmla="*/ 1611 h 85173"/>
                <a:gd name="connsiteX11" fmla="*/ 1611 w 76980"/>
                <a:gd name="connsiteY11" fmla="*/ 26937 h 85173"/>
                <a:gd name="connsiteX12" fmla="*/ 19268 w 76980"/>
                <a:gd name="connsiteY12" fmla="*/ 38480 h 85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980" h="85173">
                  <a:moveTo>
                    <a:pt x="19268" y="38480"/>
                  </a:moveTo>
                  <a:cubicBezTo>
                    <a:pt x="26908" y="38470"/>
                    <a:pt x="33818" y="33940"/>
                    <a:pt x="36874" y="26937"/>
                  </a:cubicBezTo>
                  <a:lnTo>
                    <a:pt x="53895" y="26937"/>
                  </a:lnTo>
                  <a:cubicBezTo>
                    <a:pt x="58145" y="26937"/>
                    <a:pt x="61590" y="30383"/>
                    <a:pt x="61590" y="34633"/>
                  </a:cubicBezTo>
                  <a:lnTo>
                    <a:pt x="61590" y="85174"/>
                  </a:lnTo>
                  <a:cubicBezTo>
                    <a:pt x="65515" y="83728"/>
                    <a:pt x="69609" y="82790"/>
                    <a:pt x="73772" y="82384"/>
                  </a:cubicBezTo>
                  <a:cubicBezTo>
                    <a:pt x="74520" y="78955"/>
                    <a:pt x="75594" y="75605"/>
                    <a:pt x="76981" y="72381"/>
                  </a:cubicBezTo>
                  <a:lnTo>
                    <a:pt x="76981" y="34633"/>
                  </a:lnTo>
                  <a:cubicBezTo>
                    <a:pt x="76966" y="21889"/>
                    <a:pt x="66639" y="11562"/>
                    <a:pt x="53895" y="11547"/>
                  </a:cubicBezTo>
                  <a:lnTo>
                    <a:pt x="36874" y="11547"/>
                  </a:lnTo>
                  <a:cubicBezTo>
                    <a:pt x="32624" y="1810"/>
                    <a:pt x="21285" y="-2639"/>
                    <a:pt x="11547" y="1611"/>
                  </a:cubicBezTo>
                  <a:cubicBezTo>
                    <a:pt x="1810" y="5861"/>
                    <a:pt x="-2639" y="17200"/>
                    <a:pt x="1611" y="26937"/>
                  </a:cubicBezTo>
                  <a:cubicBezTo>
                    <a:pt x="4674" y="33957"/>
                    <a:pt x="11609" y="38490"/>
                    <a:pt x="19268" y="38480"/>
                  </a:cubicBez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298" name="Freeform 109">
              <a:extLst>
                <a:ext uri="{FF2B5EF4-FFF2-40B4-BE49-F238E27FC236}">
                  <a16:creationId xmlns:a16="http://schemas.microsoft.com/office/drawing/2014/main" id="{11C724EA-A830-47B9-98D9-1817E68F36E2}"/>
                </a:ext>
              </a:extLst>
            </p:cNvPr>
            <p:cNvSpPr/>
            <p:nvPr/>
          </p:nvSpPr>
          <p:spPr>
            <a:xfrm>
              <a:off x="10754191" y="2707800"/>
              <a:ext cx="75516" cy="80828"/>
            </a:xfrm>
            <a:custGeom>
              <a:avLst/>
              <a:gdLst>
                <a:gd name="connsiteX0" fmla="*/ 64990 w 75516"/>
                <a:gd name="connsiteY0" fmla="*/ 66512 h 80828"/>
                <a:gd name="connsiteX1" fmla="*/ 64516 w 75516"/>
                <a:gd name="connsiteY1" fmla="*/ 65438 h 80828"/>
                <a:gd name="connsiteX2" fmla="*/ 34633 w 75516"/>
                <a:gd name="connsiteY2" fmla="*/ 65438 h 80828"/>
                <a:gd name="connsiteX3" fmla="*/ 26938 w 75516"/>
                <a:gd name="connsiteY3" fmla="*/ 57743 h 80828"/>
                <a:gd name="connsiteX4" fmla="*/ 26938 w 75516"/>
                <a:gd name="connsiteY4" fmla="*/ 36874 h 80828"/>
                <a:gd name="connsiteX5" fmla="*/ 36874 w 75516"/>
                <a:gd name="connsiteY5" fmla="*/ 11547 h 80828"/>
                <a:gd name="connsiteX6" fmla="*/ 11547 w 75516"/>
                <a:gd name="connsiteY6" fmla="*/ 1611 h 80828"/>
                <a:gd name="connsiteX7" fmla="*/ 1611 w 75516"/>
                <a:gd name="connsiteY7" fmla="*/ 26937 h 80828"/>
                <a:gd name="connsiteX8" fmla="*/ 11547 w 75516"/>
                <a:gd name="connsiteY8" fmla="*/ 36874 h 80828"/>
                <a:gd name="connsiteX9" fmla="*/ 11547 w 75516"/>
                <a:gd name="connsiteY9" fmla="*/ 57743 h 80828"/>
                <a:gd name="connsiteX10" fmla="*/ 34633 w 75516"/>
                <a:gd name="connsiteY10" fmla="*/ 80828 h 80828"/>
                <a:gd name="connsiteX11" fmla="*/ 75516 w 75516"/>
                <a:gd name="connsiteY11" fmla="*/ 80828 h 80828"/>
                <a:gd name="connsiteX12" fmla="*/ 64990 w 75516"/>
                <a:gd name="connsiteY12" fmla="*/ 66512 h 80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516" h="80828">
                  <a:moveTo>
                    <a:pt x="64990" y="66512"/>
                  </a:moveTo>
                  <a:cubicBezTo>
                    <a:pt x="64816" y="66154"/>
                    <a:pt x="64678" y="65792"/>
                    <a:pt x="64516" y="65438"/>
                  </a:cubicBezTo>
                  <a:lnTo>
                    <a:pt x="34633" y="65438"/>
                  </a:lnTo>
                  <a:cubicBezTo>
                    <a:pt x="30383" y="65438"/>
                    <a:pt x="26938" y="61993"/>
                    <a:pt x="26938" y="57743"/>
                  </a:cubicBezTo>
                  <a:lnTo>
                    <a:pt x="26938" y="36874"/>
                  </a:lnTo>
                  <a:cubicBezTo>
                    <a:pt x="36675" y="32624"/>
                    <a:pt x="41124" y="21285"/>
                    <a:pt x="36874" y="11547"/>
                  </a:cubicBezTo>
                  <a:cubicBezTo>
                    <a:pt x="32624" y="1810"/>
                    <a:pt x="21285" y="-2639"/>
                    <a:pt x="11547" y="1611"/>
                  </a:cubicBezTo>
                  <a:cubicBezTo>
                    <a:pt x="1810" y="5861"/>
                    <a:pt x="-2639" y="17200"/>
                    <a:pt x="1611" y="26937"/>
                  </a:cubicBezTo>
                  <a:cubicBezTo>
                    <a:pt x="3552" y="31384"/>
                    <a:pt x="7101" y="34933"/>
                    <a:pt x="11547" y="36874"/>
                  </a:cubicBezTo>
                  <a:lnTo>
                    <a:pt x="11547" y="57743"/>
                  </a:lnTo>
                  <a:cubicBezTo>
                    <a:pt x="11562" y="70486"/>
                    <a:pt x="21889" y="80813"/>
                    <a:pt x="34633" y="80828"/>
                  </a:cubicBezTo>
                  <a:lnTo>
                    <a:pt x="75516" y="80828"/>
                  </a:lnTo>
                  <a:cubicBezTo>
                    <a:pt x="71147" y="76752"/>
                    <a:pt x="67578" y="71897"/>
                    <a:pt x="64990" y="66512"/>
                  </a:cubicBez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299" name="Freeform 110">
              <a:extLst>
                <a:ext uri="{FF2B5EF4-FFF2-40B4-BE49-F238E27FC236}">
                  <a16:creationId xmlns:a16="http://schemas.microsoft.com/office/drawing/2014/main" id="{CE05734C-9365-4D33-B10C-012B5F1B7AA1}"/>
                </a:ext>
              </a:extLst>
            </p:cNvPr>
            <p:cNvSpPr/>
            <p:nvPr/>
          </p:nvSpPr>
          <p:spPr>
            <a:xfrm>
              <a:off x="10904244" y="2576984"/>
              <a:ext cx="38484" cy="87515"/>
            </a:xfrm>
            <a:custGeom>
              <a:avLst/>
              <a:gdLst>
                <a:gd name="connsiteX0" fmla="*/ 11547 w 38484"/>
                <a:gd name="connsiteY0" fmla="*/ 36874 h 87515"/>
                <a:gd name="connsiteX1" fmla="*/ 11547 w 38484"/>
                <a:gd name="connsiteY1" fmla="*/ 84799 h 87515"/>
                <a:gd name="connsiteX2" fmla="*/ 26937 w 38484"/>
                <a:gd name="connsiteY2" fmla="*/ 87515 h 87515"/>
                <a:gd name="connsiteX3" fmla="*/ 26937 w 38484"/>
                <a:gd name="connsiteY3" fmla="*/ 36874 h 87515"/>
                <a:gd name="connsiteX4" fmla="*/ 36874 w 38484"/>
                <a:gd name="connsiteY4" fmla="*/ 11547 h 87515"/>
                <a:gd name="connsiteX5" fmla="*/ 11547 w 38484"/>
                <a:gd name="connsiteY5" fmla="*/ 1611 h 87515"/>
                <a:gd name="connsiteX6" fmla="*/ 1611 w 38484"/>
                <a:gd name="connsiteY6" fmla="*/ 26937 h 87515"/>
                <a:gd name="connsiteX7" fmla="*/ 11547 w 38484"/>
                <a:gd name="connsiteY7" fmla="*/ 36874 h 8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484" h="87515">
                  <a:moveTo>
                    <a:pt x="11547" y="36874"/>
                  </a:moveTo>
                  <a:lnTo>
                    <a:pt x="11547" y="84799"/>
                  </a:lnTo>
                  <a:cubicBezTo>
                    <a:pt x="16778" y="84990"/>
                    <a:pt x="21957" y="85904"/>
                    <a:pt x="26937" y="87515"/>
                  </a:cubicBezTo>
                  <a:lnTo>
                    <a:pt x="26937" y="36874"/>
                  </a:lnTo>
                  <a:cubicBezTo>
                    <a:pt x="36675" y="32624"/>
                    <a:pt x="41124" y="21285"/>
                    <a:pt x="36874" y="11547"/>
                  </a:cubicBezTo>
                  <a:cubicBezTo>
                    <a:pt x="32624" y="1810"/>
                    <a:pt x="21285" y="-2639"/>
                    <a:pt x="11547" y="1611"/>
                  </a:cubicBezTo>
                  <a:cubicBezTo>
                    <a:pt x="1810" y="5861"/>
                    <a:pt x="-2639" y="17200"/>
                    <a:pt x="1611" y="26937"/>
                  </a:cubicBezTo>
                  <a:cubicBezTo>
                    <a:pt x="3551" y="31384"/>
                    <a:pt x="7101" y="34933"/>
                    <a:pt x="11547" y="36874"/>
                  </a:cubicBez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300" name="Freeform 111">
              <a:extLst>
                <a:ext uri="{FF2B5EF4-FFF2-40B4-BE49-F238E27FC236}">
                  <a16:creationId xmlns:a16="http://schemas.microsoft.com/office/drawing/2014/main" id="{C432DE7C-A8C1-4238-B6D0-5B10076DFFBC}"/>
                </a:ext>
              </a:extLst>
            </p:cNvPr>
            <p:cNvSpPr/>
            <p:nvPr/>
          </p:nvSpPr>
          <p:spPr>
            <a:xfrm>
              <a:off x="10981199" y="2607764"/>
              <a:ext cx="80802" cy="86676"/>
            </a:xfrm>
            <a:custGeom>
              <a:avLst/>
              <a:gdLst>
                <a:gd name="connsiteX0" fmla="*/ 12543 w 80802"/>
                <a:gd name="connsiteY0" fmla="*/ 84483 h 86676"/>
                <a:gd name="connsiteX1" fmla="*/ 15390 w 80802"/>
                <a:gd name="connsiteY1" fmla="*/ 86676 h 86676"/>
                <a:gd name="connsiteX2" fmla="*/ 15390 w 80802"/>
                <a:gd name="connsiteY2" fmla="*/ 73133 h 86676"/>
                <a:gd name="connsiteX3" fmla="*/ 23085 w 80802"/>
                <a:gd name="connsiteY3" fmla="*/ 65438 h 86676"/>
                <a:gd name="connsiteX4" fmla="*/ 46170 w 80802"/>
                <a:gd name="connsiteY4" fmla="*/ 65438 h 86676"/>
                <a:gd name="connsiteX5" fmla="*/ 69255 w 80802"/>
                <a:gd name="connsiteY5" fmla="*/ 42353 h 86676"/>
                <a:gd name="connsiteX6" fmla="*/ 69255 w 80802"/>
                <a:gd name="connsiteY6" fmla="*/ 36874 h 86676"/>
                <a:gd name="connsiteX7" fmla="*/ 79192 w 80802"/>
                <a:gd name="connsiteY7" fmla="*/ 11547 h 86676"/>
                <a:gd name="connsiteX8" fmla="*/ 53865 w 80802"/>
                <a:gd name="connsiteY8" fmla="*/ 1611 h 86676"/>
                <a:gd name="connsiteX9" fmla="*/ 43929 w 80802"/>
                <a:gd name="connsiteY9" fmla="*/ 26937 h 86676"/>
                <a:gd name="connsiteX10" fmla="*/ 53865 w 80802"/>
                <a:gd name="connsiteY10" fmla="*/ 36874 h 86676"/>
                <a:gd name="connsiteX11" fmla="*/ 53865 w 80802"/>
                <a:gd name="connsiteY11" fmla="*/ 42353 h 86676"/>
                <a:gd name="connsiteX12" fmla="*/ 46170 w 80802"/>
                <a:gd name="connsiteY12" fmla="*/ 50048 h 86676"/>
                <a:gd name="connsiteX13" fmla="*/ 23085 w 80802"/>
                <a:gd name="connsiteY13" fmla="*/ 50048 h 86676"/>
                <a:gd name="connsiteX14" fmla="*/ 0 w 80802"/>
                <a:gd name="connsiteY14" fmla="*/ 73133 h 86676"/>
                <a:gd name="connsiteX15" fmla="*/ 0 w 80802"/>
                <a:gd name="connsiteY15" fmla="*/ 78196 h 86676"/>
                <a:gd name="connsiteX16" fmla="*/ 12543 w 80802"/>
                <a:gd name="connsiteY16" fmla="*/ 84483 h 8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802" h="86676">
                  <a:moveTo>
                    <a:pt x="12543" y="84483"/>
                  </a:moveTo>
                  <a:cubicBezTo>
                    <a:pt x="13528" y="85176"/>
                    <a:pt x="14467" y="85922"/>
                    <a:pt x="15390" y="86676"/>
                  </a:cubicBezTo>
                  <a:lnTo>
                    <a:pt x="15390" y="73133"/>
                  </a:lnTo>
                  <a:cubicBezTo>
                    <a:pt x="15390" y="68883"/>
                    <a:pt x="18835" y="65438"/>
                    <a:pt x="23085" y="65438"/>
                  </a:cubicBezTo>
                  <a:lnTo>
                    <a:pt x="46170" y="65438"/>
                  </a:lnTo>
                  <a:cubicBezTo>
                    <a:pt x="58914" y="65423"/>
                    <a:pt x="69240" y="55096"/>
                    <a:pt x="69255" y="42353"/>
                  </a:cubicBezTo>
                  <a:lnTo>
                    <a:pt x="69255" y="36874"/>
                  </a:lnTo>
                  <a:cubicBezTo>
                    <a:pt x="78993" y="32624"/>
                    <a:pt x="83442" y="21285"/>
                    <a:pt x="79192" y="11547"/>
                  </a:cubicBezTo>
                  <a:cubicBezTo>
                    <a:pt x="74942" y="1810"/>
                    <a:pt x="63603" y="-2639"/>
                    <a:pt x="53865" y="1611"/>
                  </a:cubicBezTo>
                  <a:cubicBezTo>
                    <a:pt x="44128" y="5861"/>
                    <a:pt x="39679" y="17200"/>
                    <a:pt x="43929" y="26937"/>
                  </a:cubicBezTo>
                  <a:cubicBezTo>
                    <a:pt x="45869" y="31384"/>
                    <a:pt x="49419" y="34933"/>
                    <a:pt x="53865" y="36874"/>
                  </a:cubicBezTo>
                  <a:lnTo>
                    <a:pt x="53865" y="42353"/>
                  </a:lnTo>
                  <a:cubicBezTo>
                    <a:pt x="53865" y="46603"/>
                    <a:pt x="50420" y="50048"/>
                    <a:pt x="46170" y="50048"/>
                  </a:cubicBezTo>
                  <a:lnTo>
                    <a:pt x="23085" y="50048"/>
                  </a:lnTo>
                  <a:cubicBezTo>
                    <a:pt x="10341" y="50061"/>
                    <a:pt x="13" y="60389"/>
                    <a:pt x="0" y="73133"/>
                  </a:cubicBezTo>
                  <a:lnTo>
                    <a:pt x="0" y="78196"/>
                  </a:lnTo>
                  <a:cubicBezTo>
                    <a:pt x="4462" y="79677"/>
                    <a:pt x="8687" y="81795"/>
                    <a:pt x="12543" y="84483"/>
                  </a:cubicBez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301" name="Freeform 112">
              <a:extLst>
                <a:ext uri="{FF2B5EF4-FFF2-40B4-BE49-F238E27FC236}">
                  <a16:creationId xmlns:a16="http://schemas.microsoft.com/office/drawing/2014/main" id="{07D176DC-9349-4C12-A254-CCFE7F8A8648}"/>
                </a:ext>
              </a:extLst>
            </p:cNvPr>
            <p:cNvSpPr/>
            <p:nvPr/>
          </p:nvSpPr>
          <p:spPr>
            <a:xfrm>
              <a:off x="10811904" y="2801933"/>
              <a:ext cx="80802" cy="82913"/>
            </a:xfrm>
            <a:custGeom>
              <a:avLst/>
              <a:gdLst>
                <a:gd name="connsiteX0" fmla="*/ 65413 w 80802"/>
                <a:gd name="connsiteY0" fmla="*/ 0 h 82913"/>
                <a:gd name="connsiteX1" fmla="*/ 65413 w 80802"/>
                <a:gd name="connsiteY1" fmla="*/ 9780 h 82913"/>
                <a:gd name="connsiteX2" fmla="*/ 57718 w 80802"/>
                <a:gd name="connsiteY2" fmla="*/ 17475 h 82913"/>
                <a:gd name="connsiteX3" fmla="*/ 34633 w 80802"/>
                <a:gd name="connsiteY3" fmla="*/ 17475 h 82913"/>
                <a:gd name="connsiteX4" fmla="*/ 11547 w 80802"/>
                <a:gd name="connsiteY4" fmla="*/ 40561 h 82913"/>
                <a:gd name="connsiteX5" fmla="*/ 11547 w 80802"/>
                <a:gd name="connsiteY5" fmla="*/ 46039 h 82913"/>
                <a:gd name="connsiteX6" fmla="*/ 1611 w 80802"/>
                <a:gd name="connsiteY6" fmla="*/ 71366 h 82913"/>
                <a:gd name="connsiteX7" fmla="*/ 26937 w 80802"/>
                <a:gd name="connsiteY7" fmla="*/ 81302 h 82913"/>
                <a:gd name="connsiteX8" fmla="*/ 36874 w 80802"/>
                <a:gd name="connsiteY8" fmla="*/ 55976 h 82913"/>
                <a:gd name="connsiteX9" fmla="*/ 26937 w 80802"/>
                <a:gd name="connsiteY9" fmla="*/ 46039 h 82913"/>
                <a:gd name="connsiteX10" fmla="*/ 26937 w 80802"/>
                <a:gd name="connsiteY10" fmla="*/ 40561 h 82913"/>
                <a:gd name="connsiteX11" fmla="*/ 34633 w 80802"/>
                <a:gd name="connsiteY11" fmla="*/ 32866 h 82913"/>
                <a:gd name="connsiteX12" fmla="*/ 57718 w 80802"/>
                <a:gd name="connsiteY12" fmla="*/ 32866 h 82913"/>
                <a:gd name="connsiteX13" fmla="*/ 80803 w 80802"/>
                <a:gd name="connsiteY13" fmla="*/ 9780 h 82913"/>
                <a:gd name="connsiteX14" fmla="*/ 80803 w 80802"/>
                <a:gd name="connsiteY14" fmla="*/ 0 h 8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802" h="82913">
                  <a:moveTo>
                    <a:pt x="65413" y="0"/>
                  </a:moveTo>
                  <a:lnTo>
                    <a:pt x="65413" y="9780"/>
                  </a:lnTo>
                  <a:cubicBezTo>
                    <a:pt x="65413" y="14030"/>
                    <a:pt x="61968" y="17475"/>
                    <a:pt x="57718" y="17475"/>
                  </a:cubicBezTo>
                  <a:lnTo>
                    <a:pt x="34633" y="17475"/>
                  </a:lnTo>
                  <a:cubicBezTo>
                    <a:pt x="21888" y="17488"/>
                    <a:pt x="11560" y="27816"/>
                    <a:pt x="11547" y="40561"/>
                  </a:cubicBezTo>
                  <a:lnTo>
                    <a:pt x="11547" y="46039"/>
                  </a:lnTo>
                  <a:cubicBezTo>
                    <a:pt x="1810" y="50289"/>
                    <a:pt x="-2639" y="61628"/>
                    <a:pt x="1611" y="71366"/>
                  </a:cubicBezTo>
                  <a:cubicBezTo>
                    <a:pt x="5861" y="81104"/>
                    <a:pt x="17200" y="85552"/>
                    <a:pt x="26937" y="81302"/>
                  </a:cubicBezTo>
                  <a:cubicBezTo>
                    <a:pt x="36675" y="77053"/>
                    <a:pt x="41124" y="65714"/>
                    <a:pt x="36874" y="55976"/>
                  </a:cubicBezTo>
                  <a:cubicBezTo>
                    <a:pt x="34933" y="51529"/>
                    <a:pt x="31384" y="47980"/>
                    <a:pt x="26937" y="46039"/>
                  </a:cubicBezTo>
                  <a:lnTo>
                    <a:pt x="26937" y="40561"/>
                  </a:lnTo>
                  <a:cubicBezTo>
                    <a:pt x="26937" y="36311"/>
                    <a:pt x="30383" y="32866"/>
                    <a:pt x="34633" y="32866"/>
                  </a:cubicBezTo>
                  <a:lnTo>
                    <a:pt x="57718" y="32866"/>
                  </a:lnTo>
                  <a:cubicBezTo>
                    <a:pt x="70461" y="32851"/>
                    <a:pt x="80788" y="22524"/>
                    <a:pt x="80803" y="9780"/>
                  </a:cubicBezTo>
                  <a:lnTo>
                    <a:pt x="80803" y="0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302" name="Freeform 113">
              <a:extLst>
                <a:ext uri="{FF2B5EF4-FFF2-40B4-BE49-F238E27FC236}">
                  <a16:creationId xmlns:a16="http://schemas.microsoft.com/office/drawing/2014/main" id="{91914693-4665-467B-BB1F-071AF68FC43D}"/>
                </a:ext>
              </a:extLst>
            </p:cNvPr>
            <p:cNvSpPr/>
            <p:nvPr/>
          </p:nvSpPr>
          <p:spPr>
            <a:xfrm>
              <a:off x="11033183" y="2719373"/>
              <a:ext cx="75014" cy="38480"/>
            </a:xfrm>
            <a:custGeom>
              <a:avLst/>
              <a:gdLst>
                <a:gd name="connsiteX0" fmla="*/ 55747 w 75014"/>
                <a:gd name="connsiteY0" fmla="*/ 0 h 38480"/>
                <a:gd name="connsiteX1" fmla="*/ 38140 w 75014"/>
                <a:gd name="connsiteY1" fmla="*/ 11543 h 38480"/>
                <a:gd name="connsiteX2" fmla="*/ 0 w 75014"/>
                <a:gd name="connsiteY2" fmla="*/ 11543 h 38480"/>
                <a:gd name="connsiteX3" fmla="*/ 10638 w 75014"/>
                <a:gd name="connsiteY3" fmla="*/ 26933 h 38480"/>
                <a:gd name="connsiteX4" fmla="*/ 38140 w 75014"/>
                <a:gd name="connsiteY4" fmla="*/ 26933 h 38480"/>
                <a:gd name="connsiteX5" fmla="*/ 63467 w 75014"/>
                <a:gd name="connsiteY5" fmla="*/ 36869 h 38480"/>
                <a:gd name="connsiteX6" fmla="*/ 73404 w 75014"/>
                <a:gd name="connsiteY6" fmla="*/ 11543 h 38480"/>
                <a:gd name="connsiteX7" fmla="*/ 55747 w 75014"/>
                <a:gd name="connsiteY7" fmla="*/ 0 h 3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014" h="38480">
                  <a:moveTo>
                    <a:pt x="55747" y="0"/>
                  </a:moveTo>
                  <a:cubicBezTo>
                    <a:pt x="48107" y="10"/>
                    <a:pt x="41197" y="4540"/>
                    <a:pt x="38140" y="11543"/>
                  </a:cubicBezTo>
                  <a:lnTo>
                    <a:pt x="0" y="11543"/>
                  </a:lnTo>
                  <a:cubicBezTo>
                    <a:pt x="4684" y="15785"/>
                    <a:pt x="8324" y="21052"/>
                    <a:pt x="10638" y="26933"/>
                  </a:cubicBezTo>
                  <a:lnTo>
                    <a:pt x="38140" y="26933"/>
                  </a:lnTo>
                  <a:cubicBezTo>
                    <a:pt x="42390" y="36670"/>
                    <a:pt x="53729" y="41119"/>
                    <a:pt x="63467" y="36869"/>
                  </a:cubicBezTo>
                  <a:cubicBezTo>
                    <a:pt x="73205" y="32619"/>
                    <a:pt x="77653" y="21280"/>
                    <a:pt x="73404" y="11543"/>
                  </a:cubicBezTo>
                  <a:cubicBezTo>
                    <a:pt x="70340" y="4524"/>
                    <a:pt x="63405" y="-10"/>
                    <a:pt x="55747" y="0"/>
                  </a:cubicBez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303" name="Freeform 114">
              <a:extLst>
                <a:ext uri="{FF2B5EF4-FFF2-40B4-BE49-F238E27FC236}">
                  <a16:creationId xmlns:a16="http://schemas.microsoft.com/office/drawing/2014/main" id="{376308CD-9D95-4AB6-A3DF-E24E764FE987}"/>
                </a:ext>
              </a:extLst>
            </p:cNvPr>
            <p:cNvSpPr/>
            <p:nvPr/>
          </p:nvSpPr>
          <p:spPr>
            <a:xfrm>
              <a:off x="10996589" y="2801352"/>
              <a:ext cx="76980" cy="60383"/>
            </a:xfrm>
            <a:custGeom>
              <a:avLst/>
              <a:gdLst>
                <a:gd name="connsiteX0" fmla="*/ 57713 w 76980"/>
                <a:gd name="connsiteY0" fmla="*/ 21904 h 60383"/>
                <a:gd name="connsiteX1" fmla="*/ 40107 w 76980"/>
                <a:gd name="connsiteY1" fmla="*/ 33446 h 60383"/>
                <a:gd name="connsiteX2" fmla="*/ 23085 w 76980"/>
                <a:gd name="connsiteY2" fmla="*/ 33446 h 60383"/>
                <a:gd name="connsiteX3" fmla="*/ 15390 w 76980"/>
                <a:gd name="connsiteY3" fmla="*/ 25751 h 60383"/>
                <a:gd name="connsiteX4" fmla="*/ 15390 w 76980"/>
                <a:gd name="connsiteY4" fmla="*/ 0 h 60383"/>
                <a:gd name="connsiteX5" fmla="*/ 8738 w 76980"/>
                <a:gd name="connsiteY5" fmla="*/ 581 h 60383"/>
                <a:gd name="connsiteX6" fmla="*/ 0 w 76980"/>
                <a:gd name="connsiteY6" fmla="*/ 581 h 60383"/>
                <a:gd name="connsiteX7" fmla="*/ 0 w 76980"/>
                <a:gd name="connsiteY7" fmla="*/ 25751 h 60383"/>
                <a:gd name="connsiteX8" fmla="*/ 23085 w 76980"/>
                <a:gd name="connsiteY8" fmla="*/ 48837 h 60383"/>
                <a:gd name="connsiteX9" fmla="*/ 40107 w 76980"/>
                <a:gd name="connsiteY9" fmla="*/ 48837 h 60383"/>
                <a:gd name="connsiteX10" fmla="*/ 65433 w 76980"/>
                <a:gd name="connsiteY10" fmla="*/ 58773 h 60383"/>
                <a:gd name="connsiteX11" fmla="*/ 75370 w 76980"/>
                <a:gd name="connsiteY11" fmla="*/ 33446 h 60383"/>
                <a:gd name="connsiteX12" fmla="*/ 57713 w 76980"/>
                <a:gd name="connsiteY12" fmla="*/ 21904 h 60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980" h="60383">
                  <a:moveTo>
                    <a:pt x="57713" y="21904"/>
                  </a:moveTo>
                  <a:cubicBezTo>
                    <a:pt x="50073" y="21914"/>
                    <a:pt x="43163" y="26444"/>
                    <a:pt x="40107" y="33446"/>
                  </a:cubicBezTo>
                  <a:lnTo>
                    <a:pt x="23085" y="33446"/>
                  </a:lnTo>
                  <a:cubicBezTo>
                    <a:pt x="18835" y="33446"/>
                    <a:pt x="15390" y="30001"/>
                    <a:pt x="15390" y="25751"/>
                  </a:cubicBezTo>
                  <a:lnTo>
                    <a:pt x="15390" y="0"/>
                  </a:lnTo>
                  <a:cubicBezTo>
                    <a:pt x="13192" y="373"/>
                    <a:pt x="10967" y="568"/>
                    <a:pt x="8738" y="581"/>
                  </a:cubicBezTo>
                  <a:lnTo>
                    <a:pt x="0" y="581"/>
                  </a:lnTo>
                  <a:lnTo>
                    <a:pt x="0" y="25751"/>
                  </a:lnTo>
                  <a:cubicBezTo>
                    <a:pt x="15" y="38495"/>
                    <a:pt x="10342" y="48822"/>
                    <a:pt x="23085" y="48837"/>
                  </a:cubicBezTo>
                  <a:lnTo>
                    <a:pt x="40107" y="48837"/>
                  </a:lnTo>
                  <a:cubicBezTo>
                    <a:pt x="44357" y="58574"/>
                    <a:pt x="55696" y="63023"/>
                    <a:pt x="65433" y="58773"/>
                  </a:cubicBezTo>
                  <a:cubicBezTo>
                    <a:pt x="75171" y="54523"/>
                    <a:pt x="79619" y="43184"/>
                    <a:pt x="75370" y="33446"/>
                  </a:cubicBezTo>
                  <a:cubicBezTo>
                    <a:pt x="72306" y="26427"/>
                    <a:pt x="65371" y="21894"/>
                    <a:pt x="57713" y="21904"/>
                  </a:cubicBez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304" name="Freeform 115">
              <a:extLst>
                <a:ext uri="{FF2B5EF4-FFF2-40B4-BE49-F238E27FC236}">
                  <a16:creationId xmlns:a16="http://schemas.microsoft.com/office/drawing/2014/main" id="{75CCD63A-C5BC-4C24-8548-B89859942508}"/>
                </a:ext>
              </a:extLst>
            </p:cNvPr>
            <p:cNvSpPr/>
            <p:nvPr/>
          </p:nvSpPr>
          <p:spPr>
            <a:xfrm>
              <a:off x="10923482" y="2801933"/>
              <a:ext cx="38484" cy="94455"/>
            </a:xfrm>
            <a:custGeom>
              <a:avLst/>
              <a:gdLst>
                <a:gd name="connsiteX0" fmla="*/ 26937 w 38484"/>
                <a:gd name="connsiteY0" fmla="*/ 57582 h 94455"/>
                <a:gd name="connsiteX1" fmla="*/ 26937 w 38484"/>
                <a:gd name="connsiteY1" fmla="*/ 0 h 94455"/>
                <a:gd name="connsiteX2" fmla="*/ 11547 w 38484"/>
                <a:gd name="connsiteY2" fmla="*/ 0 h 94455"/>
                <a:gd name="connsiteX3" fmla="*/ 11547 w 38484"/>
                <a:gd name="connsiteY3" fmla="*/ 57582 h 94455"/>
                <a:gd name="connsiteX4" fmla="*/ 1611 w 38484"/>
                <a:gd name="connsiteY4" fmla="*/ 82909 h 94455"/>
                <a:gd name="connsiteX5" fmla="*/ 26937 w 38484"/>
                <a:gd name="connsiteY5" fmla="*/ 92845 h 94455"/>
                <a:gd name="connsiteX6" fmla="*/ 36874 w 38484"/>
                <a:gd name="connsiteY6" fmla="*/ 67519 h 94455"/>
                <a:gd name="connsiteX7" fmla="*/ 26937 w 38484"/>
                <a:gd name="connsiteY7" fmla="*/ 57582 h 94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484" h="94455">
                  <a:moveTo>
                    <a:pt x="26937" y="57582"/>
                  </a:moveTo>
                  <a:lnTo>
                    <a:pt x="26937" y="0"/>
                  </a:lnTo>
                  <a:lnTo>
                    <a:pt x="11547" y="0"/>
                  </a:lnTo>
                  <a:lnTo>
                    <a:pt x="11547" y="57582"/>
                  </a:lnTo>
                  <a:cubicBezTo>
                    <a:pt x="1810" y="61832"/>
                    <a:pt x="-2639" y="73171"/>
                    <a:pt x="1611" y="82909"/>
                  </a:cubicBezTo>
                  <a:cubicBezTo>
                    <a:pt x="5861" y="92646"/>
                    <a:pt x="17200" y="97095"/>
                    <a:pt x="26937" y="92845"/>
                  </a:cubicBezTo>
                  <a:cubicBezTo>
                    <a:pt x="36675" y="88595"/>
                    <a:pt x="41124" y="77256"/>
                    <a:pt x="36874" y="67519"/>
                  </a:cubicBezTo>
                  <a:cubicBezTo>
                    <a:pt x="34933" y="63072"/>
                    <a:pt x="31384" y="59523"/>
                    <a:pt x="26937" y="57582"/>
                  </a:cubicBez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305" name="Freeform 116">
              <a:extLst>
                <a:ext uri="{FF2B5EF4-FFF2-40B4-BE49-F238E27FC236}">
                  <a16:creationId xmlns:a16="http://schemas.microsoft.com/office/drawing/2014/main" id="{E60A2D30-CC8C-4595-A556-8F30A186A673}"/>
                </a:ext>
              </a:extLst>
            </p:cNvPr>
            <p:cNvSpPr/>
            <p:nvPr/>
          </p:nvSpPr>
          <p:spPr>
            <a:xfrm>
              <a:off x="10826011" y="2673197"/>
              <a:ext cx="209016" cy="117198"/>
            </a:xfrm>
            <a:custGeom>
              <a:avLst/>
              <a:gdLst>
                <a:gd name="connsiteX0" fmla="*/ 179316 w 209016"/>
                <a:gd name="connsiteY0" fmla="*/ 58472 h 117198"/>
                <a:gd name="connsiteX1" fmla="*/ 176839 w 209016"/>
                <a:gd name="connsiteY1" fmla="*/ 58595 h 117198"/>
                <a:gd name="connsiteX2" fmla="*/ 176839 w 209016"/>
                <a:gd name="connsiteY2" fmla="*/ 58472 h 117198"/>
                <a:gd name="connsiteX3" fmla="*/ 161125 w 209016"/>
                <a:gd name="connsiteY3" fmla="*/ 28507 h 117198"/>
                <a:gd name="connsiteX4" fmla="*/ 127267 w 209016"/>
                <a:gd name="connsiteY4" fmla="*/ 23890 h 117198"/>
                <a:gd name="connsiteX5" fmla="*/ 77226 w 209016"/>
                <a:gd name="connsiteY5" fmla="*/ 1232 h 117198"/>
                <a:gd name="connsiteX6" fmla="*/ 43010 w 209016"/>
                <a:gd name="connsiteY6" fmla="*/ 43790 h 117198"/>
                <a:gd name="connsiteX7" fmla="*/ 43010 w 209016"/>
                <a:gd name="connsiteY7" fmla="*/ 44175 h 117198"/>
                <a:gd name="connsiteX8" fmla="*/ 7421 w 209016"/>
                <a:gd name="connsiteY8" fmla="*/ 58410 h 117198"/>
                <a:gd name="connsiteX9" fmla="*/ 3573 w 209016"/>
                <a:gd name="connsiteY9" fmla="*/ 96116 h 117198"/>
                <a:gd name="connsiteX10" fmla="*/ 35573 w 209016"/>
                <a:gd name="connsiteY10" fmla="*/ 117074 h 117198"/>
                <a:gd name="connsiteX11" fmla="*/ 47458 w 209016"/>
                <a:gd name="connsiteY11" fmla="*/ 117197 h 117198"/>
                <a:gd name="connsiteX12" fmla="*/ 179316 w 209016"/>
                <a:gd name="connsiteY12" fmla="*/ 117197 h 117198"/>
                <a:gd name="connsiteX13" fmla="*/ 209015 w 209016"/>
                <a:gd name="connsiteY13" fmla="*/ 88171 h 117198"/>
                <a:gd name="connsiteX14" fmla="*/ 179988 w 209016"/>
                <a:gd name="connsiteY14" fmla="*/ 58472 h 117198"/>
                <a:gd name="connsiteX15" fmla="*/ 179316 w 209016"/>
                <a:gd name="connsiteY15" fmla="*/ 58472 h 11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9016" h="117198">
                  <a:moveTo>
                    <a:pt x="179316" y="58472"/>
                  </a:moveTo>
                  <a:cubicBezTo>
                    <a:pt x="178488" y="58451"/>
                    <a:pt x="177660" y="58492"/>
                    <a:pt x="176839" y="58595"/>
                  </a:cubicBezTo>
                  <a:lnTo>
                    <a:pt x="176839" y="58472"/>
                  </a:lnTo>
                  <a:cubicBezTo>
                    <a:pt x="176817" y="46515"/>
                    <a:pt x="170949" y="35324"/>
                    <a:pt x="161125" y="28507"/>
                  </a:cubicBezTo>
                  <a:cubicBezTo>
                    <a:pt x="151232" y="21630"/>
                    <a:pt x="138641" y="19914"/>
                    <a:pt x="127267" y="23890"/>
                  </a:cubicBezTo>
                  <a:cubicBezTo>
                    <a:pt x="117716" y="5799"/>
                    <a:pt x="97123" y="-3525"/>
                    <a:pt x="77226" y="1232"/>
                  </a:cubicBezTo>
                  <a:cubicBezTo>
                    <a:pt x="57366" y="5822"/>
                    <a:pt x="43227" y="23408"/>
                    <a:pt x="43010" y="43790"/>
                  </a:cubicBezTo>
                  <a:lnTo>
                    <a:pt x="43010" y="44175"/>
                  </a:lnTo>
                  <a:cubicBezTo>
                    <a:pt x="29432" y="42019"/>
                    <a:pt x="15766" y="47485"/>
                    <a:pt x="7421" y="58410"/>
                  </a:cubicBezTo>
                  <a:cubicBezTo>
                    <a:pt x="-839" y="69260"/>
                    <a:pt x="-2325" y="83822"/>
                    <a:pt x="3573" y="96116"/>
                  </a:cubicBezTo>
                  <a:cubicBezTo>
                    <a:pt x="9556" y="108471"/>
                    <a:pt x="21857" y="116528"/>
                    <a:pt x="35573" y="117074"/>
                  </a:cubicBezTo>
                  <a:lnTo>
                    <a:pt x="47458" y="117197"/>
                  </a:lnTo>
                  <a:lnTo>
                    <a:pt x="179316" y="117197"/>
                  </a:lnTo>
                  <a:cubicBezTo>
                    <a:pt x="195533" y="117382"/>
                    <a:pt x="208829" y="104387"/>
                    <a:pt x="209015" y="88171"/>
                  </a:cubicBezTo>
                  <a:cubicBezTo>
                    <a:pt x="209200" y="71954"/>
                    <a:pt x="196205" y="58657"/>
                    <a:pt x="179988" y="58472"/>
                  </a:cubicBezTo>
                  <a:cubicBezTo>
                    <a:pt x="179765" y="58469"/>
                    <a:pt x="179540" y="58469"/>
                    <a:pt x="179316" y="58472"/>
                  </a:cubicBez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</p:grpSp>
      <p:sp>
        <p:nvSpPr>
          <p:cNvPr id="306" name="Rectangle 305">
            <a:extLst>
              <a:ext uri="{FF2B5EF4-FFF2-40B4-BE49-F238E27FC236}">
                <a16:creationId xmlns:a16="http://schemas.microsoft.com/office/drawing/2014/main" id="{2F4EBA57-98D5-48E9-8E4E-E6746D654735}"/>
              </a:ext>
            </a:extLst>
          </p:cNvPr>
          <p:cNvSpPr/>
          <p:nvPr/>
        </p:nvSpPr>
        <p:spPr>
          <a:xfrm>
            <a:off x="2911458" y="5672603"/>
            <a:ext cx="1812324" cy="61921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07950" marR="99695" algn="ctr">
              <a:lnSpc>
                <a:spcPct val="106000"/>
              </a:lnSpc>
              <a:spcBef>
                <a:spcPts val="100"/>
              </a:spcBef>
            </a:pPr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Shield AI Files and Finetuning APls</a:t>
            </a: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CA939C40-82BD-4906-9580-A70C140572AB}"/>
              </a:ext>
            </a:extLst>
          </p:cNvPr>
          <p:cNvGrpSpPr/>
          <p:nvPr/>
        </p:nvGrpSpPr>
        <p:grpSpPr>
          <a:xfrm>
            <a:off x="5986283" y="5504104"/>
            <a:ext cx="451220" cy="550624"/>
            <a:chOff x="7971417" y="2587932"/>
            <a:chExt cx="219217" cy="297509"/>
          </a:xfrm>
        </p:grpSpPr>
        <p:sp>
          <p:nvSpPr>
            <p:cNvPr id="308" name="Freeform 55">
              <a:extLst>
                <a:ext uri="{FF2B5EF4-FFF2-40B4-BE49-F238E27FC236}">
                  <a16:creationId xmlns:a16="http://schemas.microsoft.com/office/drawing/2014/main" id="{2172CF9F-B302-4142-98CC-4994A6DE6F3E}"/>
                </a:ext>
              </a:extLst>
            </p:cNvPr>
            <p:cNvSpPr/>
            <p:nvPr/>
          </p:nvSpPr>
          <p:spPr>
            <a:xfrm>
              <a:off x="7971417" y="2587932"/>
              <a:ext cx="219217" cy="62633"/>
            </a:xfrm>
            <a:custGeom>
              <a:avLst/>
              <a:gdLst>
                <a:gd name="connsiteX0" fmla="*/ 219218 w 219217"/>
                <a:gd name="connsiteY0" fmla="*/ 31317 h 62633"/>
                <a:gd name="connsiteX1" fmla="*/ 109609 w 219217"/>
                <a:gd name="connsiteY1" fmla="*/ 62634 h 62633"/>
                <a:gd name="connsiteX2" fmla="*/ 0 w 219217"/>
                <a:gd name="connsiteY2" fmla="*/ 31317 h 62633"/>
                <a:gd name="connsiteX3" fmla="*/ 109609 w 219217"/>
                <a:gd name="connsiteY3" fmla="*/ 0 h 62633"/>
                <a:gd name="connsiteX4" fmla="*/ 219218 w 219217"/>
                <a:gd name="connsiteY4" fmla="*/ 31317 h 62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217" h="62633">
                  <a:moveTo>
                    <a:pt x="219218" y="31317"/>
                  </a:moveTo>
                  <a:cubicBezTo>
                    <a:pt x="219218" y="48613"/>
                    <a:pt x="170144" y="62634"/>
                    <a:pt x="109609" y="62634"/>
                  </a:cubicBezTo>
                  <a:cubicBezTo>
                    <a:pt x="49074" y="62634"/>
                    <a:pt x="0" y="48613"/>
                    <a:pt x="0" y="31317"/>
                  </a:cubicBezTo>
                  <a:cubicBezTo>
                    <a:pt x="0" y="14021"/>
                    <a:pt x="49074" y="0"/>
                    <a:pt x="109609" y="0"/>
                  </a:cubicBezTo>
                  <a:cubicBezTo>
                    <a:pt x="170144" y="0"/>
                    <a:pt x="219218" y="14021"/>
                    <a:pt x="219218" y="31317"/>
                  </a:cubicBez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309" name="Freeform 57">
              <a:extLst>
                <a:ext uri="{FF2B5EF4-FFF2-40B4-BE49-F238E27FC236}">
                  <a16:creationId xmlns:a16="http://schemas.microsoft.com/office/drawing/2014/main" id="{BEF257B5-5F6E-4AF2-BD3D-876BBC0DD3A0}"/>
                </a:ext>
              </a:extLst>
            </p:cNvPr>
            <p:cNvSpPr/>
            <p:nvPr/>
          </p:nvSpPr>
          <p:spPr>
            <a:xfrm>
              <a:off x="7971417" y="2634907"/>
              <a:ext cx="219217" cy="93950"/>
            </a:xfrm>
            <a:custGeom>
              <a:avLst/>
              <a:gdLst>
                <a:gd name="connsiteX0" fmla="*/ 187901 w 219217"/>
                <a:gd name="connsiteY0" fmla="*/ 62634 h 93950"/>
                <a:gd name="connsiteX1" fmla="*/ 180072 w 219217"/>
                <a:gd name="connsiteY1" fmla="*/ 54804 h 93950"/>
                <a:gd name="connsiteX2" fmla="*/ 187901 w 219217"/>
                <a:gd name="connsiteY2" fmla="*/ 46975 h 93950"/>
                <a:gd name="connsiteX3" fmla="*/ 195730 w 219217"/>
                <a:gd name="connsiteY3" fmla="*/ 54804 h 93950"/>
                <a:gd name="connsiteX4" fmla="*/ 187901 w 219217"/>
                <a:gd name="connsiteY4" fmla="*/ 62634 h 93950"/>
                <a:gd name="connsiteX5" fmla="*/ 109609 w 219217"/>
                <a:gd name="connsiteY5" fmla="*/ 31317 h 93950"/>
                <a:gd name="connsiteX6" fmla="*/ 0 w 219217"/>
                <a:gd name="connsiteY6" fmla="*/ 0 h 93950"/>
                <a:gd name="connsiteX7" fmla="*/ 0 w 219217"/>
                <a:gd name="connsiteY7" fmla="*/ 62634 h 93950"/>
                <a:gd name="connsiteX8" fmla="*/ 109609 w 219217"/>
                <a:gd name="connsiteY8" fmla="*/ 93951 h 93950"/>
                <a:gd name="connsiteX9" fmla="*/ 219218 w 219217"/>
                <a:gd name="connsiteY9" fmla="*/ 62634 h 93950"/>
                <a:gd name="connsiteX10" fmla="*/ 219218 w 219217"/>
                <a:gd name="connsiteY10" fmla="*/ 0 h 93950"/>
                <a:gd name="connsiteX11" fmla="*/ 109609 w 219217"/>
                <a:gd name="connsiteY11" fmla="*/ 31317 h 9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217" h="93950">
                  <a:moveTo>
                    <a:pt x="187901" y="62634"/>
                  </a:moveTo>
                  <a:cubicBezTo>
                    <a:pt x="183203" y="62634"/>
                    <a:pt x="180072" y="59502"/>
                    <a:pt x="180072" y="54804"/>
                  </a:cubicBezTo>
                  <a:cubicBezTo>
                    <a:pt x="180072" y="50107"/>
                    <a:pt x="183203" y="46975"/>
                    <a:pt x="187901" y="46975"/>
                  </a:cubicBezTo>
                  <a:cubicBezTo>
                    <a:pt x="192599" y="46975"/>
                    <a:pt x="195730" y="50107"/>
                    <a:pt x="195730" y="54804"/>
                  </a:cubicBezTo>
                  <a:cubicBezTo>
                    <a:pt x="195730" y="59502"/>
                    <a:pt x="192599" y="62634"/>
                    <a:pt x="187901" y="62634"/>
                  </a:cubicBezTo>
                  <a:close/>
                  <a:moveTo>
                    <a:pt x="109609" y="31317"/>
                  </a:moveTo>
                  <a:cubicBezTo>
                    <a:pt x="49324" y="31317"/>
                    <a:pt x="0" y="17224"/>
                    <a:pt x="0" y="0"/>
                  </a:cubicBezTo>
                  <a:lnTo>
                    <a:pt x="0" y="62634"/>
                  </a:lnTo>
                  <a:cubicBezTo>
                    <a:pt x="0" y="79858"/>
                    <a:pt x="49324" y="93951"/>
                    <a:pt x="109609" y="93951"/>
                  </a:cubicBezTo>
                  <a:cubicBezTo>
                    <a:pt x="169894" y="93951"/>
                    <a:pt x="219218" y="79858"/>
                    <a:pt x="219218" y="62634"/>
                  </a:cubicBezTo>
                  <a:lnTo>
                    <a:pt x="219218" y="0"/>
                  </a:lnTo>
                  <a:cubicBezTo>
                    <a:pt x="219218" y="17224"/>
                    <a:pt x="169894" y="31317"/>
                    <a:pt x="109609" y="31317"/>
                  </a:cubicBez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310" name="Freeform 59">
              <a:extLst>
                <a:ext uri="{FF2B5EF4-FFF2-40B4-BE49-F238E27FC236}">
                  <a16:creationId xmlns:a16="http://schemas.microsoft.com/office/drawing/2014/main" id="{E46512AE-9342-4B64-A521-F306917B0957}"/>
                </a:ext>
              </a:extLst>
            </p:cNvPr>
            <p:cNvSpPr/>
            <p:nvPr/>
          </p:nvSpPr>
          <p:spPr>
            <a:xfrm>
              <a:off x="7971417" y="2713199"/>
              <a:ext cx="219217" cy="93950"/>
            </a:xfrm>
            <a:custGeom>
              <a:avLst/>
              <a:gdLst>
                <a:gd name="connsiteX0" fmla="*/ 187901 w 219217"/>
                <a:gd name="connsiteY0" fmla="*/ 62634 h 93950"/>
                <a:gd name="connsiteX1" fmla="*/ 180072 w 219217"/>
                <a:gd name="connsiteY1" fmla="*/ 54804 h 93950"/>
                <a:gd name="connsiteX2" fmla="*/ 187901 w 219217"/>
                <a:gd name="connsiteY2" fmla="*/ 46975 h 93950"/>
                <a:gd name="connsiteX3" fmla="*/ 195730 w 219217"/>
                <a:gd name="connsiteY3" fmla="*/ 54804 h 93950"/>
                <a:gd name="connsiteX4" fmla="*/ 187901 w 219217"/>
                <a:gd name="connsiteY4" fmla="*/ 62634 h 93950"/>
                <a:gd name="connsiteX5" fmla="*/ 109609 w 219217"/>
                <a:gd name="connsiteY5" fmla="*/ 31317 h 93950"/>
                <a:gd name="connsiteX6" fmla="*/ 0 w 219217"/>
                <a:gd name="connsiteY6" fmla="*/ 0 h 93950"/>
                <a:gd name="connsiteX7" fmla="*/ 0 w 219217"/>
                <a:gd name="connsiteY7" fmla="*/ 62634 h 93950"/>
                <a:gd name="connsiteX8" fmla="*/ 109609 w 219217"/>
                <a:gd name="connsiteY8" fmla="*/ 93951 h 93950"/>
                <a:gd name="connsiteX9" fmla="*/ 219218 w 219217"/>
                <a:gd name="connsiteY9" fmla="*/ 62634 h 93950"/>
                <a:gd name="connsiteX10" fmla="*/ 219218 w 219217"/>
                <a:gd name="connsiteY10" fmla="*/ 0 h 93950"/>
                <a:gd name="connsiteX11" fmla="*/ 109609 w 219217"/>
                <a:gd name="connsiteY11" fmla="*/ 31317 h 9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217" h="93950">
                  <a:moveTo>
                    <a:pt x="187901" y="62634"/>
                  </a:moveTo>
                  <a:cubicBezTo>
                    <a:pt x="183203" y="62634"/>
                    <a:pt x="180072" y="59502"/>
                    <a:pt x="180072" y="54804"/>
                  </a:cubicBezTo>
                  <a:cubicBezTo>
                    <a:pt x="180072" y="50107"/>
                    <a:pt x="183203" y="46975"/>
                    <a:pt x="187901" y="46975"/>
                  </a:cubicBezTo>
                  <a:cubicBezTo>
                    <a:pt x="192599" y="46975"/>
                    <a:pt x="195730" y="50107"/>
                    <a:pt x="195730" y="54804"/>
                  </a:cubicBezTo>
                  <a:cubicBezTo>
                    <a:pt x="195730" y="59502"/>
                    <a:pt x="192599" y="62634"/>
                    <a:pt x="187901" y="62634"/>
                  </a:cubicBezTo>
                  <a:close/>
                  <a:moveTo>
                    <a:pt x="109609" y="31317"/>
                  </a:moveTo>
                  <a:cubicBezTo>
                    <a:pt x="49324" y="31317"/>
                    <a:pt x="0" y="17224"/>
                    <a:pt x="0" y="0"/>
                  </a:cubicBezTo>
                  <a:lnTo>
                    <a:pt x="0" y="62634"/>
                  </a:lnTo>
                  <a:cubicBezTo>
                    <a:pt x="0" y="79858"/>
                    <a:pt x="49324" y="93951"/>
                    <a:pt x="109609" y="93951"/>
                  </a:cubicBezTo>
                  <a:cubicBezTo>
                    <a:pt x="169894" y="93951"/>
                    <a:pt x="219218" y="79858"/>
                    <a:pt x="219218" y="62634"/>
                  </a:cubicBezTo>
                  <a:lnTo>
                    <a:pt x="219218" y="0"/>
                  </a:lnTo>
                  <a:cubicBezTo>
                    <a:pt x="219218" y="17224"/>
                    <a:pt x="169894" y="31317"/>
                    <a:pt x="109609" y="31317"/>
                  </a:cubicBez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311" name="Freeform 61">
              <a:extLst>
                <a:ext uri="{FF2B5EF4-FFF2-40B4-BE49-F238E27FC236}">
                  <a16:creationId xmlns:a16="http://schemas.microsoft.com/office/drawing/2014/main" id="{67A04952-0453-4A98-B1B1-DA3E965CFD67}"/>
                </a:ext>
              </a:extLst>
            </p:cNvPr>
            <p:cNvSpPr/>
            <p:nvPr/>
          </p:nvSpPr>
          <p:spPr>
            <a:xfrm>
              <a:off x="7971417" y="2791491"/>
              <a:ext cx="219217" cy="93950"/>
            </a:xfrm>
            <a:custGeom>
              <a:avLst/>
              <a:gdLst>
                <a:gd name="connsiteX0" fmla="*/ 187901 w 219217"/>
                <a:gd name="connsiteY0" fmla="*/ 62634 h 93950"/>
                <a:gd name="connsiteX1" fmla="*/ 180072 w 219217"/>
                <a:gd name="connsiteY1" fmla="*/ 54804 h 93950"/>
                <a:gd name="connsiteX2" fmla="*/ 187901 w 219217"/>
                <a:gd name="connsiteY2" fmla="*/ 46975 h 93950"/>
                <a:gd name="connsiteX3" fmla="*/ 195730 w 219217"/>
                <a:gd name="connsiteY3" fmla="*/ 54804 h 93950"/>
                <a:gd name="connsiteX4" fmla="*/ 187901 w 219217"/>
                <a:gd name="connsiteY4" fmla="*/ 62634 h 93950"/>
                <a:gd name="connsiteX5" fmla="*/ 109609 w 219217"/>
                <a:gd name="connsiteY5" fmla="*/ 31317 h 93950"/>
                <a:gd name="connsiteX6" fmla="*/ 0 w 219217"/>
                <a:gd name="connsiteY6" fmla="*/ 0 h 93950"/>
                <a:gd name="connsiteX7" fmla="*/ 0 w 219217"/>
                <a:gd name="connsiteY7" fmla="*/ 62634 h 93950"/>
                <a:gd name="connsiteX8" fmla="*/ 109609 w 219217"/>
                <a:gd name="connsiteY8" fmla="*/ 93951 h 93950"/>
                <a:gd name="connsiteX9" fmla="*/ 219218 w 219217"/>
                <a:gd name="connsiteY9" fmla="*/ 62634 h 93950"/>
                <a:gd name="connsiteX10" fmla="*/ 219218 w 219217"/>
                <a:gd name="connsiteY10" fmla="*/ 0 h 93950"/>
                <a:gd name="connsiteX11" fmla="*/ 109609 w 219217"/>
                <a:gd name="connsiteY11" fmla="*/ 31317 h 9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217" h="93950">
                  <a:moveTo>
                    <a:pt x="187901" y="62634"/>
                  </a:moveTo>
                  <a:cubicBezTo>
                    <a:pt x="183203" y="62634"/>
                    <a:pt x="180072" y="59502"/>
                    <a:pt x="180072" y="54804"/>
                  </a:cubicBezTo>
                  <a:cubicBezTo>
                    <a:pt x="180072" y="50107"/>
                    <a:pt x="183203" y="46975"/>
                    <a:pt x="187901" y="46975"/>
                  </a:cubicBezTo>
                  <a:cubicBezTo>
                    <a:pt x="192599" y="46975"/>
                    <a:pt x="195730" y="50107"/>
                    <a:pt x="195730" y="54804"/>
                  </a:cubicBezTo>
                  <a:cubicBezTo>
                    <a:pt x="195730" y="59502"/>
                    <a:pt x="192599" y="62634"/>
                    <a:pt x="187901" y="62634"/>
                  </a:cubicBezTo>
                  <a:close/>
                  <a:moveTo>
                    <a:pt x="109609" y="31317"/>
                  </a:moveTo>
                  <a:cubicBezTo>
                    <a:pt x="49324" y="31317"/>
                    <a:pt x="0" y="17224"/>
                    <a:pt x="0" y="0"/>
                  </a:cubicBezTo>
                  <a:lnTo>
                    <a:pt x="0" y="62634"/>
                  </a:lnTo>
                  <a:cubicBezTo>
                    <a:pt x="0" y="79858"/>
                    <a:pt x="49324" y="93951"/>
                    <a:pt x="109609" y="93951"/>
                  </a:cubicBezTo>
                  <a:cubicBezTo>
                    <a:pt x="169894" y="93951"/>
                    <a:pt x="219218" y="79858"/>
                    <a:pt x="219218" y="62634"/>
                  </a:cubicBezTo>
                  <a:lnTo>
                    <a:pt x="219218" y="0"/>
                  </a:lnTo>
                  <a:cubicBezTo>
                    <a:pt x="219218" y="17224"/>
                    <a:pt x="169894" y="31317"/>
                    <a:pt x="109609" y="31317"/>
                  </a:cubicBez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</p:grpSp>
      <p:pic>
        <p:nvPicPr>
          <p:cNvPr id="312" name="Picture 2">
            <a:extLst>
              <a:ext uri="{FF2B5EF4-FFF2-40B4-BE49-F238E27FC236}">
                <a16:creationId xmlns:a16="http://schemas.microsoft.com/office/drawing/2014/main" id="{853BFC9C-D939-4D96-B014-540F7355E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897" y="5335128"/>
            <a:ext cx="1587742" cy="1186035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3" name="TextBox 312">
            <a:extLst>
              <a:ext uri="{FF2B5EF4-FFF2-40B4-BE49-F238E27FC236}">
                <a16:creationId xmlns:a16="http://schemas.microsoft.com/office/drawing/2014/main" id="{A463600F-8333-44CA-BDAD-0A968F8C4E58}"/>
              </a:ext>
            </a:extLst>
          </p:cNvPr>
          <p:cNvSpPr txBox="1"/>
          <p:nvPr/>
        </p:nvSpPr>
        <p:spPr>
          <a:xfrm>
            <a:off x="2423471" y="4333994"/>
            <a:ext cx="1437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Shield AI Applied Dara</a:t>
            </a:r>
          </a:p>
        </p:txBody>
      </p:sp>
      <p:pic>
        <p:nvPicPr>
          <p:cNvPr id="316" name="Graphic 315">
            <a:extLst>
              <a:ext uri="{FF2B5EF4-FFF2-40B4-BE49-F238E27FC236}">
                <a16:creationId xmlns:a16="http://schemas.microsoft.com/office/drawing/2014/main" id="{AABE2928-511B-4BA1-9193-9723A1DDD3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0621967" y="5428653"/>
            <a:ext cx="769933" cy="7699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5" name="Graphic 224" descr="Laptop with solid fill">
            <a:extLst>
              <a:ext uri="{FF2B5EF4-FFF2-40B4-BE49-F238E27FC236}">
                <a16:creationId xmlns:a16="http://schemas.microsoft.com/office/drawing/2014/main" id="{974E407B-1C65-48BA-BF43-4F7B3A6E533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75694" y="5800649"/>
            <a:ext cx="508399" cy="508399"/>
          </a:xfrm>
          <a:prstGeom prst="rect">
            <a:avLst/>
          </a:prstGeom>
        </p:spPr>
      </p:pic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8B8B330D-B01F-41FD-93ED-D4873BF97F9A}"/>
              </a:ext>
            </a:extLst>
          </p:cNvPr>
          <p:cNvCxnSpPr/>
          <p:nvPr/>
        </p:nvCxnSpPr>
        <p:spPr>
          <a:xfrm>
            <a:off x="1583802" y="6043977"/>
            <a:ext cx="1162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38128E8D-E091-40B5-95EF-5A5F3548D12D}"/>
              </a:ext>
            </a:extLst>
          </p:cNvPr>
          <p:cNvCxnSpPr>
            <a:cxnSpLocks/>
          </p:cNvCxnSpPr>
          <p:nvPr/>
        </p:nvCxnSpPr>
        <p:spPr>
          <a:xfrm>
            <a:off x="4723782" y="5764925"/>
            <a:ext cx="1144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34E75976-8DCA-4592-9569-BA1D140BAEC2}"/>
              </a:ext>
            </a:extLst>
          </p:cNvPr>
          <p:cNvCxnSpPr/>
          <p:nvPr/>
        </p:nvCxnSpPr>
        <p:spPr>
          <a:xfrm>
            <a:off x="6511677" y="5735946"/>
            <a:ext cx="1396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object 68">
            <a:extLst>
              <a:ext uri="{FF2B5EF4-FFF2-40B4-BE49-F238E27FC236}">
                <a16:creationId xmlns:a16="http://schemas.microsoft.com/office/drawing/2014/main" id="{F8F9E3F4-2358-4AAB-82BD-CC6CDE801E10}"/>
              </a:ext>
            </a:extLst>
          </p:cNvPr>
          <p:cNvSpPr txBox="1"/>
          <p:nvPr/>
        </p:nvSpPr>
        <p:spPr>
          <a:xfrm>
            <a:off x="5765621" y="6139007"/>
            <a:ext cx="12973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sz="800" b="1" spc="-10" dirty="0">
                <a:solidFill>
                  <a:srgbClr val="010101"/>
                </a:solidFill>
                <a:latin typeface="Arial"/>
                <a:cs typeface="Arial"/>
              </a:rPr>
              <a:t>F</a:t>
            </a:r>
            <a:r>
              <a:rPr sz="800" b="1" spc="-10" dirty="0">
                <a:solidFill>
                  <a:srgbClr val="242426"/>
                </a:solidFill>
                <a:latin typeface="Arial"/>
                <a:cs typeface="Arial"/>
              </a:rPr>
              <a:t>i</a:t>
            </a:r>
            <a:r>
              <a:rPr sz="800" b="1" spc="-10" dirty="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sz="800" b="1" spc="-10" dirty="0">
                <a:solidFill>
                  <a:srgbClr val="242426"/>
                </a:solidFill>
                <a:latin typeface="Arial"/>
                <a:cs typeface="Arial"/>
              </a:rPr>
              <a:t>es</a:t>
            </a:r>
            <a:r>
              <a:rPr lang="en-US" sz="800" b="1" spc="-10" dirty="0">
                <a:solidFill>
                  <a:srgbClr val="11111C"/>
                </a:solidFill>
                <a:latin typeface="Arial"/>
                <a:cs typeface="Arial"/>
              </a:rPr>
              <a:t> S</a:t>
            </a:r>
            <a:r>
              <a:rPr sz="800" b="1" spc="-10" dirty="0">
                <a:solidFill>
                  <a:srgbClr val="11111C"/>
                </a:solidFill>
                <a:latin typeface="Arial"/>
                <a:cs typeface="Arial"/>
              </a:rPr>
              <a:t>t</a:t>
            </a:r>
            <a:r>
              <a:rPr sz="800" b="1" spc="-10" dirty="0">
                <a:solidFill>
                  <a:srgbClr val="010101"/>
                </a:solidFill>
                <a:latin typeface="Arial"/>
                <a:cs typeface="Arial"/>
              </a:rPr>
              <a:t>o</a:t>
            </a:r>
            <a:r>
              <a:rPr sz="800" b="1" spc="-10" dirty="0">
                <a:solidFill>
                  <a:srgbClr val="11111C"/>
                </a:solidFill>
                <a:latin typeface="Arial"/>
                <a:cs typeface="Arial"/>
              </a:rPr>
              <a:t>rage</a:t>
            </a:r>
            <a:br>
              <a:rPr lang="en-US" sz="800" b="1" spc="-10" dirty="0">
                <a:solidFill>
                  <a:srgbClr val="11111C"/>
                </a:solidFill>
                <a:latin typeface="Arial"/>
                <a:cs typeface="Arial"/>
              </a:rPr>
            </a:br>
            <a:r>
              <a:rPr sz="800" spc="-60" dirty="0">
                <a:solidFill>
                  <a:srgbClr val="010101"/>
                </a:solidFill>
                <a:latin typeface="Arial"/>
                <a:cs typeface="Arial"/>
              </a:rPr>
              <a:t>R</a:t>
            </a:r>
            <a:r>
              <a:rPr sz="800" spc="-60" dirty="0">
                <a:solidFill>
                  <a:srgbClr val="11111C"/>
                </a:solidFill>
                <a:latin typeface="Arial"/>
                <a:cs typeface="Arial"/>
              </a:rPr>
              <a:t>esour</a:t>
            </a:r>
            <a:r>
              <a:rPr sz="800" spc="-60" dirty="0">
                <a:solidFill>
                  <a:srgbClr val="010101"/>
                </a:solidFill>
                <a:latin typeface="Arial"/>
                <a:cs typeface="Arial"/>
              </a:rPr>
              <a:t>c</a:t>
            </a:r>
            <a:r>
              <a:rPr sz="800" spc="-60" dirty="0">
                <a:solidFill>
                  <a:srgbClr val="11111C"/>
                </a:solidFill>
                <a:latin typeface="Arial"/>
                <a:cs typeface="Arial"/>
              </a:rPr>
              <a:t>e</a:t>
            </a:r>
            <a:r>
              <a:rPr sz="800" spc="-10" dirty="0">
                <a:solidFill>
                  <a:srgbClr val="11111C"/>
                </a:solidFill>
                <a:latin typeface="Arial"/>
                <a:cs typeface="Arial"/>
              </a:rPr>
              <a:t> </a:t>
            </a:r>
            <a:r>
              <a:rPr sz="800" spc="-55" dirty="0">
                <a:solidFill>
                  <a:srgbClr val="242426"/>
                </a:solidFill>
                <a:latin typeface="Arial"/>
                <a:cs typeface="Arial"/>
              </a:rPr>
              <a:t>specific</a:t>
            </a:r>
            <a:r>
              <a:rPr sz="800" spc="25" dirty="0">
                <a:solidFill>
                  <a:srgbClr val="242426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11111C"/>
                </a:solidFill>
                <a:latin typeface="Arial"/>
                <a:cs typeface="Arial"/>
              </a:rPr>
              <a:t>st</a:t>
            </a:r>
            <a:r>
              <a:rPr sz="800" spc="-20" dirty="0">
                <a:solidFill>
                  <a:srgbClr val="010101"/>
                </a:solidFill>
                <a:latin typeface="Arial"/>
                <a:cs typeface="Arial"/>
              </a:rPr>
              <a:t>o</a:t>
            </a:r>
            <a:r>
              <a:rPr sz="800" spc="-20" dirty="0">
                <a:solidFill>
                  <a:srgbClr val="11111C"/>
                </a:solidFill>
                <a:latin typeface="Arial"/>
                <a:cs typeface="Arial"/>
              </a:rPr>
              <a:t>ra</a:t>
            </a:r>
            <a:r>
              <a:rPr sz="800" spc="-20" dirty="0">
                <a:solidFill>
                  <a:srgbClr val="010101"/>
                </a:solidFill>
                <a:latin typeface="Arial"/>
                <a:cs typeface="Arial"/>
              </a:rPr>
              <a:t>g</a:t>
            </a:r>
            <a:r>
              <a:rPr sz="800" spc="-20" dirty="0">
                <a:solidFill>
                  <a:srgbClr val="242426"/>
                </a:solidFill>
                <a:latin typeface="Arial"/>
                <a:cs typeface="Arial"/>
              </a:rPr>
              <a:t>e</a:t>
            </a:r>
            <a:r>
              <a:rPr lang="en-US" sz="800" dirty="0"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010101"/>
                </a:solidFill>
                <a:latin typeface="Arial"/>
                <a:cs typeface="Arial"/>
              </a:rPr>
              <a:t>Do</a:t>
            </a:r>
            <a:r>
              <a:rPr sz="800" spc="-25" dirty="0">
                <a:solidFill>
                  <a:srgbClr val="11111C"/>
                </a:solidFill>
                <a:latin typeface="Arial"/>
                <a:cs typeface="Arial"/>
              </a:rPr>
              <a:t>u</a:t>
            </a:r>
            <a:r>
              <a:rPr sz="800" spc="-25" dirty="0">
                <a:solidFill>
                  <a:srgbClr val="010101"/>
                </a:solidFill>
                <a:latin typeface="Arial"/>
                <a:cs typeface="Arial"/>
              </a:rPr>
              <a:t>b</a:t>
            </a:r>
            <a:r>
              <a:rPr sz="800" spc="-25" dirty="0">
                <a:solidFill>
                  <a:srgbClr val="11111C"/>
                </a:solidFill>
                <a:latin typeface="Arial"/>
                <a:cs typeface="Arial"/>
              </a:rPr>
              <a:t>le </a:t>
            </a:r>
            <a:r>
              <a:rPr sz="800" spc="-10" dirty="0">
                <a:solidFill>
                  <a:srgbClr val="242426"/>
                </a:solidFill>
                <a:latin typeface="Arial"/>
                <a:cs typeface="Arial"/>
              </a:rPr>
              <a:t>e</a:t>
            </a:r>
            <a:r>
              <a:rPr sz="800" spc="-10" dirty="0">
                <a:solidFill>
                  <a:srgbClr val="010101"/>
                </a:solidFill>
                <a:latin typeface="Arial"/>
                <a:cs typeface="Arial"/>
              </a:rPr>
              <a:t>n</a:t>
            </a:r>
            <a:r>
              <a:rPr sz="800" spc="-10" dirty="0">
                <a:solidFill>
                  <a:srgbClr val="11111C"/>
                </a:solidFill>
                <a:latin typeface="Arial"/>
                <a:cs typeface="Arial"/>
              </a:rPr>
              <a:t>c</a:t>
            </a:r>
            <a:r>
              <a:rPr sz="800" spc="-10" dirty="0">
                <a:solidFill>
                  <a:srgbClr val="010101"/>
                </a:solidFill>
                <a:latin typeface="Arial"/>
                <a:cs typeface="Arial"/>
              </a:rPr>
              <a:t>ryp</a:t>
            </a:r>
            <a:r>
              <a:rPr sz="800" spc="-10" dirty="0">
                <a:solidFill>
                  <a:srgbClr val="242426"/>
                </a:solidFill>
                <a:latin typeface="Arial"/>
                <a:cs typeface="Arial"/>
              </a:rPr>
              <a:t>ted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327" name="object 69">
            <a:extLst>
              <a:ext uri="{FF2B5EF4-FFF2-40B4-BE49-F238E27FC236}">
                <a16:creationId xmlns:a16="http://schemas.microsoft.com/office/drawing/2014/main" id="{324A3650-42C1-4E2A-9454-1115AA6D2666}"/>
              </a:ext>
            </a:extLst>
          </p:cNvPr>
          <p:cNvSpPr txBox="1"/>
          <p:nvPr/>
        </p:nvSpPr>
        <p:spPr>
          <a:xfrm>
            <a:off x="7742136" y="6496255"/>
            <a:ext cx="1951731" cy="348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 marR="99695">
              <a:lnSpc>
                <a:spcPct val="106000"/>
              </a:lnSpc>
              <a:spcBef>
                <a:spcPts val="100"/>
              </a:spcBef>
            </a:pPr>
            <a:r>
              <a:rPr sz="1050" spc="-1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Finetuned </a:t>
            </a:r>
            <a:r>
              <a:rPr lang="en-US" sz="1050" spc="-1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Shield AI model A</a:t>
            </a:r>
            <a:r>
              <a:rPr sz="1050" spc="-1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vailable </a:t>
            </a:r>
            <a:r>
              <a:rPr lang="en-US" sz="1050" spc="-1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use.</a:t>
            </a:r>
            <a:endParaRPr sz="1050" spc="-1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B20B372F-8D62-4937-B17D-88DB154B2AF9}"/>
              </a:ext>
            </a:extLst>
          </p:cNvPr>
          <p:cNvCxnSpPr>
            <a:cxnSpLocks/>
          </p:cNvCxnSpPr>
          <p:nvPr/>
        </p:nvCxnSpPr>
        <p:spPr>
          <a:xfrm flipH="1" flipV="1">
            <a:off x="9680364" y="5500414"/>
            <a:ext cx="958251" cy="7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C199D366-71C8-4024-BDAC-FAE17F2964A3}"/>
              </a:ext>
            </a:extLst>
          </p:cNvPr>
          <p:cNvCxnSpPr>
            <a:cxnSpLocks/>
          </p:cNvCxnSpPr>
          <p:nvPr/>
        </p:nvCxnSpPr>
        <p:spPr>
          <a:xfrm flipV="1">
            <a:off x="9473534" y="5662301"/>
            <a:ext cx="1077682" cy="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0" name="object 68">
            <a:extLst>
              <a:ext uri="{FF2B5EF4-FFF2-40B4-BE49-F238E27FC236}">
                <a16:creationId xmlns:a16="http://schemas.microsoft.com/office/drawing/2014/main" id="{49D75389-4D6A-45B3-A8E1-7E55814429D9}"/>
              </a:ext>
            </a:extLst>
          </p:cNvPr>
          <p:cNvSpPr txBox="1"/>
          <p:nvPr/>
        </p:nvSpPr>
        <p:spPr>
          <a:xfrm>
            <a:off x="9578895" y="5967787"/>
            <a:ext cx="16719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lang="en-US" sz="800" b="1" spc="-10" dirty="0">
                <a:solidFill>
                  <a:srgbClr val="010101"/>
                </a:solidFill>
                <a:latin typeface="Arial"/>
                <a:cs typeface="Arial"/>
              </a:rPr>
              <a:t>Safety Assessment:</a:t>
            </a:r>
            <a:br>
              <a:rPr lang="en-US" sz="800" b="1" spc="-10" dirty="0">
                <a:solidFill>
                  <a:srgbClr val="010101"/>
                </a:solidFill>
                <a:latin typeface="Arial"/>
                <a:cs typeface="Arial"/>
              </a:rPr>
            </a:br>
            <a:r>
              <a:rPr lang="en-US" sz="800" b="1" spc="-10" dirty="0">
                <a:solidFill>
                  <a:srgbClr val="010101"/>
                </a:solidFill>
                <a:latin typeface="Arial"/>
                <a:cs typeface="Arial"/>
              </a:rPr>
              <a:t>Resulting assessment deployable or not, logged.</a:t>
            </a:r>
            <a:endParaRPr sz="800" dirty="0">
              <a:latin typeface="Arial"/>
              <a:cs typeface="Arial"/>
            </a:endParaRPr>
          </a:p>
        </p:txBody>
      </p:sp>
      <p:pic>
        <p:nvPicPr>
          <p:cNvPr id="242" name="Picture 241">
            <a:extLst>
              <a:ext uri="{FF2B5EF4-FFF2-40B4-BE49-F238E27FC236}">
                <a16:creationId xmlns:a16="http://schemas.microsoft.com/office/drawing/2014/main" id="{95D68833-9CFD-4CFD-A746-E8D4A4E326C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12507" y="593794"/>
            <a:ext cx="436923" cy="43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2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blue brain with a black background">
            <a:extLst>
              <a:ext uri="{FF2B5EF4-FFF2-40B4-BE49-F238E27FC236}">
                <a16:creationId xmlns:a16="http://schemas.microsoft.com/office/drawing/2014/main" id="{B284DE63-23FA-4062-9F83-B1955A0E6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53" y="151090"/>
            <a:ext cx="3334215" cy="250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C842664-7336-49DB-B12D-D6954202C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628" y="31985"/>
            <a:ext cx="3530327" cy="264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 computer screen with icons">
            <a:extLst>
              <a:ext uri="{FF2B5EF4-FFF2-40B4-BE49-F238E27FC236}">
                <a16:creationId xmlns:a16="http://schemas.microsoft.com/office/drawing/2014/main" id="{F6D74A0A-47E7-457C-B7EA-83175ADED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498" y="2975610"/>
            <a:ext cx="3418840" cy="256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 cloud computing diagram with laptops">
            <a:extLst>
              <a:ext uri="{FF2B5EF4-FFF2-40B4-BE49-F238E27FC236}">
                <a16:creationId xmlns:a16="http://schemas.microsoft.com/office/drawing/2014/main" id="{2A848048-AE5F-47E8-808C-55078B37E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560" y="2481303"/>
            <a:ext cx="2491740" cy="189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Venn diagram with solid fill">
            <a:extLst>
              <a:ext uri="{FF2B5EF4-FFF2-40B4-BE49-F238E27FC236}">
                <a16:creationId xmlns:a16="http://schemas.microsoft.com/office/drawing/2014/main" id="{406D53F7-F857-4E1C-8775-7AD96593CF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33048" y="3429000"/>
            <a:ext cx="914400" cy="914400"/>
          </a:xfrm>
          <a:prstGeom prst="rect">
            <a:avLst/>
          </a:prstGeom>
        </p:spPr>
      </p:pic>
      <p:pic>
        <p:nvPicPr>
          <p:cNvPr id="7" name="Graphic 6" descr="Unicorn with solid fill">
            <a:extLst>
              <a:ext uri="{FF2B5EF4-FFF2-40B4-BE49-F238E27FC236}">
                <a16:creationId xmlns:a16="http://schemas.microsoft.com/office/drawing/2014/main" id="{918106A0-F7CD-40CF-A325-E9D9C5ED37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40880" y="3424200"/>
            <a:ext cx="914400" cy="914400"/>
          </a:xfrm>
          <a:prstGeom prst="rect">
            <a:avLst/>
          </a:prstGeom>
        </p:spPr>
      </p:pic>
      <p:pic>
        <p:nvPicPr>
          <p:cNvPr id="3" name="Graphic 2" descr="Database with solid fill">
            <a:extLst>
              <a:ext uri="{FF2B5EF4-FFF2-40B4-BE49-F238E27FC236}">
                <a16:creationId xmlns:a16="http://schemas.microsoft.com/office/drawing/2014/main" id="{8A23AE3E-9035-41D1-971D-8288CD6AD8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5" name="Graphic 4" descr="Elephant with solid fill">
            <a:extLst>
              <a:ext uri="{FF2B5EF4-FFF2-40B4-BE49-F238E27FC236}">
                <a16:creationId xmlns:a16="http://schemas.microsoft.com/office/drawing/2014/main" id="{4A4B89A7-3FC8-4C0D-A14A-8778FA4FE7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89551" y="1836697"/>
            <a:ext cx="914400" cy="914400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BEDFBF07-11B0-49DD-858C-A212ADB54D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43211" y="3608173"/>
            <a:ext cx="914400" cy="914400"/>
          </a:xfrm>
          <a:prstGeom prst="rect">
            <a:avLst/>
          </a:prstGeom>
        </p:spPr>
      </p:pic>
      <p:pic>
        <p:nvPicPr>
          <p:cNvPr id="11" name="Graphic 10" descr="Brain with solid fill">
            <a:extLst>
              <a:ext uri="{FF2B5EF4-FFF2-40B4-BE49-F238E27FC236}">
                <a16:creationId xmlns:a16="http://schemas.microsoft.com/office/drawing/2014/main" id="{6402D881-708D-4C17-951F-6CA5775FD34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67632" y="4338600"/>
            <a:ext cx="914400" cy="914400"/>
          </a:xfrm>
          <a:prstGeom prst="rect">
            <a:avLst/>
          </a:prstGeom>
        </p:spPr>
      </p:pic>
      <p:pic>
        <p:nvPicPr>
          <p:cNvPr id="13" name="Graphic 12" descr="Brain in head with solid fill">
            <a:extLst>
              <a:ext uri="{FF2B5EF4-FFF2-40B4-BE49-F238E27FC236}">
                <a16:creationId xmlns:a16="http://schemas.microsoft.com/office/drawing/2014/main" id="{DC270B1D-B439-4FF4-A3A8-38EF2745DB7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93632" y="4608183"/>
            <a:ext cx="914400" cy="9144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0952BA2-08E5-4592-A1B7-923791743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19438" y="1596129"/>
            <a:ext cx="561946" cy="624388"/>
            <a:chOff x="6894571" y="4837775"/>
            <a:chExt cx="576746" cy="640832"/>
          </a:xfrm>
        </p:grpSpPr>
        <p:sp>
          <p:nvSpPr>
            <p:cNvPr id="19" name="Graphic 13">
              <a:extLst>
                <a:ext uri="{FF2B5EF4-FFF2-40B4-BE49-F238E27FC236}">
                  <a16:creationId xmlns:a16="http://schemas.microsoft.com/office/drawing/2014/main" id="{6EBF5EBD-3B64-47A7-A6A7-8FEDF20844DB}"/>
                </a:ext>
              </a:extLst>
            </p:cNvPr>
            <p:cNvSpPr/>
            <p:nvPr/>
          </p:nvSpPr>
          <p:spPr>
            <a:xfrm>
              <a:off x="6894571" y="4837775"/>
              <a:ext cx="576746" cy="640832"/>
            </a:xfrm>
            <a:custGeom>
              <a:avLst/>
              <a:gdLst>
                <a:gd name="connsiteX0" fmla="*/ 0 w 252242"/>
                <a:gd name="connsiteY0" fmla="*/ 52550 h 280269"/>
                <a:gd name="connsiteX1" fmla="*/ 10510 w 252242"/>
                <a:gd name="connsiteY1" fmla="*/ 42040 h 280269"/>
                <a:gd name="connsiteX2" fmla="*/ 119815 w 252242"/>
                <a:gd name="connsiteY2" fmla="*/ 2102 h 280269"/>
                <a:gd name="connsiteX3" fmla="*/ 132427 w 252242"/>
                <a:gd name="connsiteY3" fmla="*/ 2102 h 280269"/>
                <a:gd name="connsiteX4" fmla="*/ 241732 w 252242"/>
                <a:gd name="connsiteY4" fmla="*/ 42040 h 280269"/>
                <a:gd name="connsiteX5" fmla="*/ 252242 w 252242"/>
                <a:gd name="connsiteY5" fmla="*/ 52550 h 280269"/>
                <a:gd name="connsiteX6" fmla="*/ 252242 w 252242"/>
                <a:gd name="connsiteY6" fmla="*/ 126121 h 280269"/>
                <a:gd name="connsiteX7" fmla="*/ 129973 w 252242"/>
                <a:gd name="connsiteY7" fmla="*/ 279538 h 280269"/>
                <a:gd name="connsiteX8" fmla="*/ 122269 w 252242"/>
                <a:gd name="connsiteY8" fmla="*/ 279538 h 280269"/>
                <a:gd name="connsiteX9" fmla="*/ 0 w 252242"/>
                <a:gd name="connsiteY9" fmla="*/ 126121 h 280269"/>
                <a:gd name="connsiteX10" fmla="*/ 0 w 252242"/>
                <a:gd name="connsiteY10" fmla="*/ 52550 h 28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2242" h="280269">
                  <a:moveTo>
                    <a:pt x="0" y="52550"/>
                  </a:moveTo>
                  <a:cubicBezTo>
                    <a:pt x="0" y="46746"/>
                    <a:pt x="4706" y="42040"/>
                    <a:pt x="10510" y="42040"/>
                  </a:cubicBezTo>
                  <a:cubicBezTo>
                    <a:pt x="47834" y="42040"/>
                    <a:pt x="84192" y="28819"/>
                    <a:pt x="119815" y="2102"/>
                  </a:cubicBezTo>
                  <a:cubicBezTo>
                    <a:pt x="123552" y="-701"/>
                    <a:pt x="128690" y="-701"/>
                    <a:pt x="132427" y="2102"/>
                  </a:cubicBezTo>
                  <a:cubicBezTo>
                    <a:pt x="168049" y="28819"/>
                    <a:pt x="204409" y="42040"/>
                    <a:pt x="241732" y="42040"/>
                  </a:cubicBezTo>
                  <a:cubicBezTo>
                    <a:pt x="247537" y="42040"/>
                    <a:pt x="252242" y="46746"/>
                    <a:pt x="252242" y="52550"/>
                  </a:cubicBezTo>
                  <a:lnTo>
                    <a:pt x="252242" y="126121"/>
                  </a:lnTo>
                  <a:cubicBezTo>
                    <a:pt x="252242" y="196205"/>
                    <a:pt x="210796" y="247698"/>
                    <a:pt x="129973" y="279538"/>
                  </a:cubicBezTo>
                  <a:cubicBezTo>
                    <a:pt x="127497" y="280513"/>
                    <a:pt x="124745" y="280513"/>
                    <a:pt x="122269" y="279538"/>
                  </a:cubicBezTo>
                  <a:cubicBezTo>
                    <a:pt x="41446" y="247698"/>
                    <a:pt x="0" y="196205"/>
                    <a:pt x="0" y="126121"/>
                  </a:cubicBezTo>
                  <a:lnTo>
                    <a:pt x="0" y="52550"/>
                  </a:lnTo>
                  <a:close/>
                </a:path>
              </a:pathLst>
            </a:custGeom>
            <a:gradFill flip="none" rotWithShape="1">
              <a:gsLst>
                <a:gs pos="35000">
                  <a:srgbClr val="225B62"/>
                </a:gs>
                <a:gs pos="0">
                  <a:srgbClr val="0078D4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  <a:headEnd type="none" w="med" len="med"/>
              <a:tailEnd type="none" w="med" len="med"/>
            </a:ln>
            <a:effectLst>
              <a:outerShdw blurRad="63500" dist="127000" dir="2700000" algn="tl" rotWithShape="0">
                <a:srgbClr val="454142">
                  <a:alpha val="20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18288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6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 w="3175">
                  <a:noFill/>
                </a:ln>
                <a:gradFill>
                  <a:gsLst>
                    <a:gs pos="53933">
                      <a:srgbClr val="FFFFFF"/>
                    </a:gs>
                    <a:gs pos="38000">
                      <a:srgbClr val="FFFFFF"/>
                    </a:gs>
                  </a:gsLst>
                  <a:path path="circle">
                    <a:fillToRect l="100000" b="100000"/>
                  </a:path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F73E256-799C-43F4-8456-0978CA384B71}"/>
                </a:ext>
              </a:extLst>
            </p:cNvPr>
            <p:cNvSpPr/>
            <p:nvPr/>
          </p:nvSpPr>
          <p:spPr>
            <a:xfrm>
              <a:off x="7048805" y="4973681"/>
              <a:ext cx="268279" cy="369021"/>
            </a:xfrm>
            <a:custGeom>
              <a:avLst/>
              <a:gdLst>
                <a:gd name="connsiteX0" fmla="*/ 695316 w 3427800"/>
                <a:gd name="connsiteY0" fmla="*/ 2571875 h 4715000"/>
                <a:gd name="connsiteX1" fmla="*/ 2731285 w 3427800"/>
                <a:gd name="connsiteY1" fmla="*/ 2571875 h 4715000"/>
                <a:gd name="connsiteX2" fmla="*/ 3002524 w 3427800"/>
                <a:gd name="connsiteY2" fmla="*/ 2625453 h 4715000"/>
                <a:gd name="connsiteX3" fmla="*/ 3223534 w 3427800"/>
                <a:gd name="connsiteY3" fmla="*/ 2776142 h 4715000"/>
                <a:gd name="connsiteX4" fmla="*/ 3370873 w 3427800"/>
                <a:gd name="connsiteY4" fmla="*/ 2997152 h 4715000"/>
                <a:gd name="connsiteX5" fmla="*/ 3427800 w 3427800"/>
                <a:gd name="connsiteY5" fmla="*/ 3268391 h 4715000"/>
                <a:gd name="connsiteX6" fmla="*/ 3427800 w 3427800"/>
                <a:gd name="connsiteY6" fmla="*/ 3429125 h 4715000"/>
                <a:gd name="connsiteX7" fmla="*/ 3354130 w 3427800"/>
                <a:gd name="connsiteY7" fmla="*/ 3820915 h 4715000"/>
                <a:gd name="connsiteX8" fmla="*/ 3149864 w 3427800"/>
                <a:gd name="connsiteY8" fmla="*/ 4142384 h 4715000"/>
                <a:gd name="connsiteX9" fmla="*/ 2848487 w 3427800"/>
                <a:gd name="connsiteY9" fmla="*/ 4393531 h 4715000"/>
                <a:gd name="connsiteX10" fmla="*/ 2486834 w 3427800"/>
                <a:gd name="connsiteY10" fmla="*/ 4571009 h 4715000"/>
                <a:gd name="connsiteX11" fmla="*/ 2098393 w 3427800"/>
                <a:gd name="connsiteY11" fmla="*/ 4678165 h 4715000"/>
                <a:gd name="connsiteX12" fmla="*/ 1713300 w 3427800"/>
                <a:gd name="connsiteY12" fmla="*/ 4715000 h 4715000"/>
                <a:gd name="connsiteX13" fmla="*/ 1341602 w 3427800"/>
                <a:gd name="connsiteY13" fmla="*/ 4681514 h 4715000"/>
                <a:gd name="connsiteX14" fmla="*/ 953160 w 3427800"/>
                <a:gd name="connsiteY14" fmla="*/ 4574358 h 4715000"/>
                <a:gd name="connsiteX15" fmla="*/ 591508 w 3427800"/>
                <a:gd name="connsiteY15" fmla="*/ 4400229 h 4715000"/>
                <a:gd name="connsiteX16" fmla="*/ 286783 w 3427800"/>
                <a:gd name="connsiteY16" fmla="*/ 4152430 h 4715000"/>
                <a:gd name="connsiteX17" fmla="*/ 75819 w 3427800"/>
                <a:gd name="connsiteY17" fmla="*/ 3837658 h 4715000"/>
                <a:gd name="connsiteX18" fmla="*/ 4873 w 3427800"/>
                <a:gd name="connsiteY18" fmla="*/ 3560147 h 4715000"/>
                <a:gd name="connsiteX19" fmla="*/ 0 w 3427800"/>
                <a:gd name="connsiteY19" fmla="*/ 3476510 h 4715000"/>
                <a:gd name="connsiteX20" fmla="*/ 0 w 3427800"/>
                <a:gd name="connsiteY20" fmla="*/ 3255862 h 4715000"/>
                <a:gd name="connsiteX21" fmla="*/ 12191 w 3427800"/>
                <a:gd name="connsiteY21" fmla="*/ 3128577 h 4715000"/>
                <a:gd name="connsiteX22" fmla="*/ 52378 w 3427800"/>
                <a:gd name="connsiteY22" fmla="*/ 2997152 h 4715000"/>
                <a:gd name="connsiteX23" fmla="*/ 199718 w 3427800"/>
                <a:gd name="connsiteY23" fmla="*/ 2776142 h 4715000"/>
                <a:gd name="connsiteX24" fmla="*/ 420728 w 3427800"/>
                <a:gd name="connsiteY24" fmla="*/ 2625453 h 4715000"/>
                <a:gd name="connsiteX25" fmla="*/ 695316 w 3427800"/>
                <a:gd name="connsiteY25" fmla="*/ 2571875 h 4715000"/>
                <a:gd name="connsiteX26" fmla="*/ 1713300 w 3427800"/>
                <a:gd name="connsiteY26" fmla="*/ 125 h 4715000"/>
                <a:gd name="connsiteX27" fmla="*/ 2138577 w 3427800"/>
                <a:gd name="connsiteY27" fmla="*/ 83841 h 4715000"/>
                <a:gd name="connsiteX28" fmla="*/ 2480137 w 3427800"/>
                <a:gd name="connsiteY28" fmla="*/ 318245 h 4715000"/>
                <a:gd name="connsiteX29" fmla="*/ 2704496 w 3427800"/>
                <a:gd name="connsiteY29" fmla="*/ 666503 h 4715000"/>
                <a:gd name="connsiteX30" fmla="*/ 2784863 w 3427800"/>
                <a:gd name="connsiteY30" fmla="*/ 1095128 h 4715000"/>
                <a:gd name="connsiteX31" fmla="*/ 2697798 w 3427800"/>
                <a:gd name="connsiteY31" fmla="*/ 1503661 h 4715000"/>
                <a:gd name="connsiteX32" fmla="*/ 2463394 w 3427800"/>
                <a:gd name="connsiteY32" fmla="*/ 1835176 h 4715000"/>
                <a:gd name="connsiteX33" fmla="*/ 2121833 w 3427800"/>
                <a:gd name="connsiteY33" fmla="*/ 2059534 h 4715000"/>
                <a:gd name="connsiteX34" fmla="*/ 1713300 w 3427800"/>
                <a:gd name="connsiteY34" fmla="*/ 2143250 h 4715000"/>
                <a:gd name="connsiteX35" fmla="*/ 1294721 w 3427800"/>
                <a:gd name="connsiteY35" fmla="*/ 2059534 h 4715000"/>
                <a:gd name="connsiteX36" fmla="*/ 956509 w 3427800"/>
                <a:gd name="connsiteY36" fmla="*/ 1831827 h 4715000"/>
                <a:gd name="connsiteX37" fmla="*/ 725453 w 3427800"/>
                <a:gd name="connsiteY37" fmla="*/ 1490267 h 4715000"/>
                <a:gd name="connsiteX38" fmla="*/ 641738 w 3427800"/>
                <a:gd name="connsiteY38" fmla="*/ 1071688 h 4715000"/>
                <a:gd name="connsiteX39" fmla="*/ 725453 w 3427800"/>
                <a:gd name="connsiteY39" fmla="*/ 653109 h 4715000"/>
                <a:gd name="connsiteX40" fmla="*/ 953160 w 3427800"/>
                <a:gd name="connsiteY40" fmla="*/ 314897 h 4715000"/>
                <a:gd name="connsiteX41" fmla="*/ 1294721 w 3427800"/>
                <a:gd name="connsiteY41" fmla="*/ 83841 h 4715000"/>
                <a:gd name="connsiteX42" fmla="*/ 1713300 w 3427800"/>
                <a:gd name="connsiteY42" fmla="*/ 125 h 4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427800" h="4715000">
                  <a:moveTo>
                    <a:pt x="695316" y="2571875"/>
                  </a:moveTo>
                  <a:lnTo>
                    <a:pt x="2731285" y="2571875"/>
                  </a:lnTo>
                  <a:cubicBezTo>
                    <a:pt x="2827290" y="2571875"/>
                    <a:pt x="2917703" y="2589723"/>
                    <a:pt x="3002524" y="2625453"/>
                  </a:cubicBezTo>
                  <a:cubicBezTo>
                    <a:pt x="3087345" y="2661183"/>
                    <a:pt x="3161015" y="2711413"/>
                    <a:pt x="3223534" y="2776142"/>
                  </a:cubicBezTo>
                  <a:cubicBezTo>
                    <a:pt x="3286053" y="2840871"/>
                    <a:pt x="3335143" y="2914541"/>
                    <a:pt x="3370873" y="2997152"/>
                  </a:cubicBezTo>
                  <a:cubicBezTo>
                    <a:pt x="3406604" y="3079763"/>
                    <a:pt x="3425557" y="3170176"/>
                    <a:pt x="3427800" y="3268391"/>
                  </a:cubicBezTo>
                  <a:lnTo>
                    <a:pt x="3427800" y="3429125"/>
                  </a:lnTo>
                  <a:cubicBezTo>
                    <a:pt x="3427800" y="3572012"/>
                    <a:pt x="3403255" y="3702608"/>
                    <a:pt x="3354130" y="3820915"/>
                  </a:cubicBezTo>
                  <a:cubicBezTo>
                    <a:pt x="3305006" y="3939222"/>
                    <a:pt x="3236928" y="4046379"/>
                    <a:pt x="3149864" y="4142384"/>
                  </a:cubicBezTo>
                  <a:cubicBezTo>
                    <a:pt x="3062799" y="4238389"/>
                    <a:pt x="2962340" y="4322105"/>
                    <a:pt x="2848487" y="4393531"/>
                  </a:cubicBezTo>
                  <a:cubicBezTo>
                    <a:pt x="2734633" y="4464958"/>
                    <a:pt x="2614082" y="4524128"/>
                    <a:pt x="2486834" y="4571009"/>
                  </a:cubicBezTo>
                  <a:cubicBezTo>
                    <a:pt x="2359586" y="4617890"/>
                    <a:pt x="2230095" y="4653620"/>
                    <a:pt x="2098393" y="4678165"/>
                  </a:cubicBezTo>
                  <a:cubicBezTo>
                    <a:pt x="1966691" y="4702711"/>
                    <a:pt x="1838305" y="4715000"/>
                    <a:pt x="1713300" y="4715000"/>
                  </a:cubicBezTo>
                  <a:cubicBezTo>
                    <a:pt x="1594993" y="4715000"/>
                    <a:pt x="1471094" y="4703849"/>
                    <a:pt x="1341602" y="4681514"/>
                  </a:cubicBezTo>
                  <a:cubicBezTo>
                    <a:pt x="1212110" y="4659178"/>
                    <a:pt x="1082652" y="4623482"/>
                    <a:pt x="953160" y="4574358"/>
                  </a:cubicBezTo>
                  <a:cubicBezTo>
                    <a:pt x="823669" y="4525233"/>
                    <a:pt x="703118" y="4467201"/>
                    <a:pt x="591508" y="4400229"/>
                  </a:cubicBezTo>
                  <a:cubicBezTo>
                    <a:pt x="479898" y="4333256"/>
                    <a:pt x="378301" y="4250645"/>
                    <a:pt x="286783" y="4152430"/>
                  </a:cubicBezTo>
                  <a:cubicBezTo>
                    <a:pt x="195265" y="4054215"/>
                    <a:pt x="124943" y="3949268"/>
                    <a:pt x="75819" y="3837658"/>
                  </a:cubicBezTo>
                  <a:cubicBezTo>
                    <a:pt x="38976" y="3753952"/>
                    <a:pt x="15336" y="3661448"/>
                    <a:pt x="4873" y="3560147"/>
                  </a:cubicBezTo>
                  <a:lnTo>
                    <a:pt x="0" y="3476510"/>
                  </a:lnTo>
                  <a:lnTo>
                    <a:pt x="0" y="3255862"/>
                  </a:lnTo>
                  <a:lnTo>
                    <a:pt x="12191" y="3128577"/>
                  </a:lnTo>
                  <a:cubicBezTo>
                    <a:pt x="21119" y="3083371"/>
                    <a:pt x="34513" y="3039562"/>
                    <a:pt x="52378" y="2997152"/>
                  </a:cubicBezTo>
                  <a:cubicBezTo>
                    <a:pt x="88108" y="2912331"/>
                    <a:pt x="137199" y="2838661"/>
                    <a:pt x="199718" y="2776142"/>
                  </a:cubicBezTo>
                  <a:cubicBezTo>
                    <a:pt x="262237" y="2713623"/>
                    <a:pt x="335907" y="2663393"/>
                    <a:pt x="420728" y="2625453"/>
                  </a:cubicBezTo>
                  <a:cubicBezTo>
                    <a:pt x="505549" y="2587514"/>
                    <a:pt x="597100" y="2569632"/>
                    <a:pt x="695316" y="2571875"/>
                  </a:cubicBezTo>
                  <a:close/>
                  <a:moveTo>
                    <a:pt x="1713300" y="125"/>
                  </a:moveTo>
                  <a:cubicBezTo>
                    <a:pt x="1867337" y="125"/>
                    <a:pt x="2009085" y="28029"/>
                    <a:pt x="2138577" y="83841"/>
                  </a:cubicBezTo>
                  <a:cubicBezTo>
                    <a:pt x="2268068" y="139653"/>
                    <a:pt x="2381922" y="217786"/>
                    <a:pt x="2480137" y="318245"/>
                  </a:cubicBezTo>
                  <a:cubicBezTo>
                    <a:pt x="2578352" y="418704"/>
                    <a:pt x="2653161" y="534791"/>
                    <a:pt x="2704496" y="666503"/>
                  </a:cubicBezTo>
                  <a:cubicBezTo>
                    <a:pt x="2755830" y="798215"/>
                    <a:pt x="2782619" y="941091"/>
                    <a:pt x="2784863" y="1095128"/>
                  </a:cubicBezTo>
                  <a:cubicBezTo>
                    <a:pt x="2784863" y="1240224"/>
                    <a:pt x="2755830" y="1376413"/>
                    <a:pt x="2697798" y="1503661"/>
                  </a:cubicBezTo>
                  <a:cubicBezTo>
                    <a:pt x="2639767" y="1630909"/>
                    <a:pt x="2561609" y="1741414"/>
                    <a:pt x="2463394" y="1835176"/>
                  </a:cubicBezTo>
                  <a:cubicBezTo>
                    <a:pt x="2365179" y="1928938"/>
                    <a:pt x="2251325" y="2003712"/>
                    <a:pt x="2121833" y="2059534"/>
                  </a:cubicBezTo>
                  <a:cubicBezTo>
                    <a:pt x="1992342" y="2115356"/>
                    <a:pt x="1856187" y="2143250"/>
                    <a:pt x="1713300" y="2143250"/>
                  </a:cubicBezTo>
                  <a:cubicBezTo>
                    <a:pt x="1563717" y="2143250"/>
                    <a:pt x="1424213" y="2115356"/>
                    <a:pt x="1294721" y="2059534"/>
                  </a:cubicBezTo>
                  <a:cubicBezTo>
                    <a:pt x="1165229" y="2003712"/>
                    <a:pt x="1052515" y="1927833"/>
                    <a:pt x="956509" y="1831827"/>
                  </a:cubicBezTo>
                  <a:cubicBezTo>
                    <a:pt x="860504" y="1735822"/>
                    <a:pt x="783485" y="1621968"/>
                    <a:pt x="725453" y="1490267"/>
                  </a:cubicBezTo>
                  <a:cubicBezTo>
                    <a:pt x="667422" y="1358565"/>
                    <a:pt x="639494" y="1219027"/>
                    <a:pt x="641738" y="1071688"/>
                  </a:cubicBezTo>
                  <a:cubicBezTo>
                    <a:pt x="641738" y="922114"/>
                    <a:pt x="669632" y="782590"/>
                    <a:pt x="725453" y="653109"/>
                  </a:cubicBezTo>
                  <a:cubicBezTo>
                    <a:pt x="781275" y="523627"/>
                    <a:pt x="857155" y="410892"/>
                    <a:pt x="953160" y="314897"/>
                  </a:cubicBezTo>
                  <a:cubicBezTo>
                    <a:pt x="1049166" y="218901"/>
                    <a:pt x="1163019" y="141883"/>
                    <a:pt x="1294721" y="83841"/>
                  </a:cubicBezTo>
                  <a:cubicBezTo>
                    <a:pt x="1426423" y="25799"/>
                    <a:pt x="1565960" y="-2108"/>
                    <a:pt x="1713300" y="125"/>
                  </a:cubicBezTo>
                  <a:close/>
                </a:path>
              </a:pathLst>
            </a:custGeom>
            <a:solidFill>
              <a:srgbClr val="FFFFFF"/>
            </a:solidFill>
            <a:ln w="1676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1" name="Graphic 9">
            <a:extLst>
              <a:ext uri="{FF2B5EF4-FFF2-40B4-BE49-F238E27FC236}">
                <a16:creationId xmlns:a16="http://schemas.microsoft.com/office/drawing/2014/main" id="{8D199A3E-9AE1-4A01-BFDE-80F3755C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88832" y="3952687"/>
            <a:ext cx="476484" cy="595606"/>
          </a:xfrm>
          <a:custGeom>
            <a:avLst/>
            <a:gdLst>
              <a:gd name="connsiteX0" fmla="*/ 76200 w 152400"/>
              <a:gd name="connsiteY0" fmla="*/ 0 h 190500"/>
              <a:gd name="connsiteX1" fmla="*/ 114300 w 152400"/>
              <a:gd name="connsiteY1" fmla="*/ 38100 h 190500"/>
              <a:gd name="connsiteX2" fmla="*/ 114300 w 152400"/>
              <a:gd name="connsiteY2" fmla="*/ 57150 h 190500"/>
              <a:gd name="connsiteX3" fmla="*/ 138113 w 152400"/>
              <a:gd name="connsiteY3" fmla="*/ 57150 h 190500"/>
              <a:gd name="connsiteX4" fmla="*/ 152400 w 152400"/>
              <a:gd name="connsiteY4" fmla="*/ 71438 h 190500"/>
              <a:gd name="connsiteX5" fmla="*/ 152400 w 152400"/>
              <a:gd name="connsiteY5" fmla="*/ 176213 h 190500"/>
              <a:gd name="connsiteX6" fmla="*/ 138113 w 152400"/>
              <a:gd name="connsiteY6" fmla="*/ 190500 h 190500"/>
              <a:gd name="connsiteX7" fmla="*/ 14288 w 152400"/>
              <a:gd name="connsiteY7" fmla="*/ 190500 h 190500"/>
              <a:gd name="connsiteX8" fmla="*/ 0 w 152400"/>
              <a:gd name="connsiteY8" fmla="*/ 176213 h 190500"/>
              <a:gd name="connsiteX9" fmla="*/ 0 w 152400"/>
              <a:gd name="connsiteY9" fmla="*/ 71438 h 190500"/>
              <a:gd name="connsiteX10" fmla="*/ 14288 w 152400"/>
              <a:gd name="connsiteY10" fmla="*/ 57150 h 190500"/>
              <a:gd name="connsiteX11" fmla="*/ 38100 w 152400"/>
              <a:gd name="connsiteY11" fmla="*/ 57150 h 190500"/>
              <a:gd name="connsiteX12" fmla="*/ 38100 w 152400"/>
              <a:gd name="connsiteY12" fmla="*/ 38100 h 190500"/>
              <a:gd name="connsiteX13" fmla="*/ 76200 w 152400"/>
              <a:gd name="connsiteY13" fmla="*/ 0 h 190500"/>
              <a:gd name="connsiteX14" fmla="*/ 76201 w 152400"/>
              <a:gd name="connsiteY14" fmla="*/ 109538 h 190500"/>
              <a:gd name="connsiteX15" fmla="*/ 61913 w 152400"/>
              <a:gd name="connsiteY15" fmla="*/ 123825 h 190500"/>
              <a:gd name="connsiteX16" fmla="*/ 76201 w 152400"/>
              <a:gd name="connsiteY16" fmla="*/ 138113 h 190500"/>
              <a:gd name="connsiteX17" fmla="*/ 90488 w 152400"/>
              <a:gd name="connsiteY17" fmla="*/ 123825 h 190500"/>
              <a:gd name="connsiteX18" fmla="*/ 76201 w 152400"/>
              <a:gd name="connsiteY18" fmla="*/ 109538 h 190500"/>
              <a:gd name="connsiteX19" fmla="*/ 76200 w 152400"/>
              <a:gd name="connsiteY19" fmla="*/ 19050 h 190500"/>
              <a:gd name="connsiteX20" fmla="*/ 57150 w 152400"/>
              <a:gd name="connsiteY20" fmla="*/ 38100 h 190500"/>
              <a:gd name="connsiteX21" fmla="*/ 57150 w 152400"/>
              <a:gd name="connsiteY21" fmla="*/ 57150 h 190500"/>
              <a:gd name="connsiteX22" fmla="*/ 95250 w 152400"/>
              <a:gd name="connsiteY22" fmla="*/ 57150 h 190500"/>
              <a:gd name="connsiteX23" fmla="*/ 95250 w 152400"/>
              <a:gd name="connsiteY23" fmla="*/ 38100 h 190500"/>
              <a:gd name="connsiteX24" fmla="*/ 76200 w 152400"/>
              <a:gd name="connsiteY24" fmla="*/ 1905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2400" h="190500">
                <a:moveTo>
                  <a:pt x="76200" y="0"/>
                </a:moveTo>
                <a:cubicBezTo>
                  <a:pt x="97242" y="0"/>
                  <a:pt x="114300" y="17058"/>
                  <a:pt x="114300" y="38100"/>
                </a:cubicBezTo>
                <a:lnTo>
                  <a:pt x="114300" y="57150"/>
                </a:lnTo>
                <a:lnTo>
                  <a:pt x="138113" y="57150"/>
                </a:lnTo>
                <a:cubicBezTo>
                  <a:pt x="146003" y="57150"/>
                  <a:pt x="152400" y="63547"/>
                  <a:pt x="152400" y="71438"/>
                </a:cubicBezTo>
                <a:lnTo>
                  <a:pt x="152400" y="176213"/>
                </a:lnTo>
                <a:cubicBezTo>
                  <a:pt x="152400" y="184103"/>
                  <a:pt x="146003" y="190500"/>
                  <a:pt x="138113" y="190500"/>
                </a:cubicBezTo>
                <a:lnTo>
                  <a:pt x="14288" y="190500"/>
                </a:lnTo>
                <a:cubicBezTo>
                  <a:pt x="6397" y="190500"/>
                  <a:pt x="0" y="184103"/>
                  <a:pt x="0" y="176213"/>
                </a:cubicBezTo>
                <a:lnTo>
                  <a:pt x="0" y="71438"/>
                </a:lnTo>
                <a:cubicBezTo>
                  <a:pt x="0" y="63547"/>
                  <a:pt x="6397" y="57150"/>
                  <a:pt x="14288" y="57150"/>
                </a:cubicBezTo>
                <a:lnTo>
                  <a:pt x="38100" y="57150"/>
                </a:lnTo>
                <a:lnTo>
                  <a:pt x="38100" y="38100"/>
                </a:lnTo>
                <a:cubicBezTo>
                  <a:pt x="38100" y="17058"/>
                  <a:pt x="55158" y="0"/>
                  <a:pt x="76200" y="0"/>
                </a:cubicBezTo>
                <a:close/>
                <a:moveTo>
                  <a:pt x="76201" y="109538"/>
                </a:moveTo>
                <a:cubicBezTo>
                  <a:pt x="68310" y="109538"/>
                  <a:pt x="61913" y="115934"/>
                  <a:pt x="61913" y="123825"/>
                </a:cubicBezTo>
                <a:cubicBezTo>
                  <a:pt x="61913" y="131716"/>
                  <a:pt x="68310" y="138113"/>
                  <a:pt x="76201" y="138113"/>
                </a:cubicBezTo>
                <a:cubicBezTo>
                  <a:pt x="84092" y="138113"/>
                  <a:pt x="90488" y="131716"/>
                  <a:pt x="90488" y="123825"/>
                </a:cubicBezTo>
                <a:cubicBezTo>
                  <a:pt x="90488" y="115934"/>
                  <a:pt x="84092" y="109538"/>
                  <a:pt x="76201" y="109538"/>
                </a:cubicBezTo>
                <a:close/>
                <a:moveTo>
                  <a:pt x="76200" y="19050"/>
                </a:moveTo>
                <a:cubicBezTo>
                  <a:pt x="65679" y="19050"/>
                  <a:pt x="57150" y="27579"/>
                  <a:pt x="57150" y="38100"/>
                </a:cubicBezTo>
                <a:lnTo>
                  <a:pt x="57150" y="57150"/>
                </a:lnTo>
                <a:lnTo>
                  <a:pt x="95250" y="57150"/>
                </a:lnTo>
                <a:lnTo>
                  <a:pt x="95250" y="38100"/>
                </a:lnTo>
                <a:cubicBezTo>
                  <a:pt x="95250" y="27579"/>
                  <a:pt x="86721" y="19050"/>
                  <a:pt x="76200" y="19050"/>
                </a:cubicBezTo>
                <a:close/>
              </a:path>
            </a:pathLst>
          </a:custGeom>
          <a:gradFill flip="none" rotWithShape="1">
            <a:gsLst>
              <a:gs pos="35000">
                <a:srgbClr val="225B62"/>
              </a:gs>
              <a:gs pos="0">
                <a:srgbClr val="0078D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  <a:headEnd type="none" w="med" len="med"/>
            <a:tailEnd type="none" w="med" len="med"/>
          </a:ln>
          <a:effectLst>
            <a:outerShdw blurRad="63500" dist="127000" dir="2700000" algn="tl" rotWithShape="0">
              <a:srgbClr val="454142">
                <a:alpha val="20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88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 w="3175">
                <a:noFill/>
              </a:ln>
              <a:gradFill>
                <a:gsLst>
                  <a:gs pos="53933">
                    <a:srgbClr val="FFFFFF"/>
                  </a:gs>
                  <a:gs pos="38000">
                    <a:srgbClr val="FFFFFF"/>
                  </a:gs>
                </a:gsLst>
                <a:path path="circle">
                  <a:fillToRect l="100000" b="100000"/>
                </a:path>
              </a:gra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993411C-E563-438A-825B-ED2555E3EF88}"/>
              </a:ext>
            </a:extLst>
          </p:cNvPr>
          <p:cNvGrpSpPr/>
          <p:nvPr/>
        </p:nvGrpSpPr>
        <p:grpSpPr>
          <a:xfrm>
            <a:off x="3370235" y="5480821"/>
            <a:ext cx="219217" cy="297509"/>
            <a:chOff x="7971417" y="2587932"/>
            <a:chExt cx="219217" cy="297509"/>
          </a:xfrm>
        </p:grpSpPr>
        <p:sp>
          <p:nvSpPr>
            <p:cNvPr id="23" name="Freeform 55">
              <a:extLst>
                <a:ext uri="{FF2B5EF4-FFF2-40B4-BE49-F238E27FC236}">
                  <a16:creationId xmlns:a16="http://schemas.microsoft.com/office/drawing/2014/main" id="{BE3ACA8B-0AD6-4601-B460-93F9A819F6BA}"/>
                </a:ext>
              </a:extLst>
            </p:cNvPr>
            <p:cNvSpPr/>
            <p:nvPr/>
          </p:nvSpPr>
          <p:spPr>
            <a:xfrm>
              <a:off x="7971417" y="2587932"/>
              <a:ext cx="219217" cy="62633"/>
            </a:xfrm>
            <a:custGeom>
              <a:avLst/>
              <a:gdLst>
                <a:gd name="connsiteX0" fmla="*/ 219218 w 219217"/>
                <a:gd name="connsiteY0" fmla="*/ 31317 h 62633"/>
                <a:gd name="connsiteX1" fmla="*/ 109609 w 219217"/>
                <a:gd name="connsiteY1" fmla="*/ 62634 h 62633"/>
                <a:gd name="connsiteX2" fmla="*/ 0 w 219217"/>
                <a:gd name="connsiteY2" fmla="*/ 31317 h 62633"/>
                <a:gd name="connsiteX3" fmla="*/ 109609 w 219217"/>
                <a:gd name="connsiteY3" fmla="*/ 0 h 62633"/>
                <a:gd name="connsiteX4" fmla="*/ 219218 w 219217"/>
                <a:gd name="connsiteY4" fmla="*/ 31317 h 62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217" h="62633">
                  <a:moveTo>
                    <a:pt x="219218" y="31317"/>
                  </a:moveTo>
                  <a:cubicBezTo>
                    <a:pt x="219218" y="48613"/>
                    <a:pt x="170144" y="62634"/>
                    <a:pt x="109609" y="62634"/>
                  </a:cubicBezTo>
                  <a:cubicBezTo>
                    <a:pt x="49074" y="62634"/>
                    <a:pt x="0" y="48613"/>
                    <a:pt x="0" y="31317"/>
                  </a:cubicBezTo>
                  <a:cubicBezTo>
                    <a:pt x="0" y="14021"/>
                    <a:pt x="49074" y="0"/>
                    <a:pt x="109609" y="0"/>
                  </a:cubicBezTo>
                  <a:cubicBezTo>
                    <a:pt x="170144" y="0"/>
                    <a:pt x="219218" y="14021"/>
                    <a:pt x="219218" y="31317"/>
                  </a:cubicBez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24" name="Freeform 57">
              <a:extLst>
                <a:ext uri="{FF2B5EF4-FFF2-40B4-BE49-F238E27FC236}">
                  <a16:creationId xmlns:a16="http://schemas.microsoft.com/office/drawing/2014/main" id="{12122692-C3EC-4B31-8B58-858ED311334E}"/>
                </a:ext>
              </a:extLst>
            </p:cNvPr>
            <p:cNvSpPr/>
            <p:nvPr/>
          </p:nvSpPr>
          <p:spPr>
            <a:xfrm>
              <a:off x="7971417" y="2634907"/>
              <a:ext cx="219217" cy="93950"/>
            </a:xfrm>
            <a:custGeom>
              <a:avLst/>
              <a:gdLst>
                <a:gd name="connsiteX0" fmla="*/ 187901 w 219217"/>
                <a:gd name="connsiteY0" fmla="*/ 62634 h 93950"/>
                <a:gd name="connsiteX1" fmla="*/ 180072 w 219217"/>
                <a:gd name="connsiteY1" fmla="*/ 54804 h 93950"/>
                <a:gd name="connsiteX2" fmla="*/ 187901 w 219217"/>
                <a:gd name="connsiteY2" fmla="*/ 46975 h 93950"/>
                <a:gd name="connsiteX3" fmla="*/ 195730 w 219217"/>
                <a:gd name="connsiteY3" fmla="*/ 54804 h 93950"/>
                <a:gd name="connsiteX4" fmla="*/ 187901 w 219217"/>
                <a:gd name="connsiteY4" fmla="*/ 62634 h 93950"/>
                <a:gd name="connsiteX5" fmla="*/ 109609 w 219217"/>
                <a:gd name="connsiteY5" fmla="*/ 31317 h 93950"/>
                <a:gd name="connsiteX6" fmla="*/ 0 w 219217"/>
                <a:gd name="connsiteY6" fmla="*/ 0 h 93950"/>
                <a:gd name="connsiteX7" fmla="*/ 0 w 219217"/>
                <a:gd name="connsiteY7" fmla="*/ 62634 h 93950"/>
                <a:gd name="connsiteX8" fmla="*/ 109609 w 219217"/>
                <a:gd name="connsiteY8" fmla="*/ 93951 h 93950"/>
                <a:gd name="connsiteX9" fmla="*/ 219218 w 219217"/>
                <a:gd name="connsiteY9" fmla="*/ 62634 h 93950"/>
                <a:gd name="connsiteX10" fmla="*/ 219218 w 219217"/>
                <a:gd name="connsiteY10" fmla="*/ 0 h 93950"/>
                <a:gd name="connsiteX11" fmla="*/ 109609 w 219217"/>
                <a:gd name="connsiteY11" fmla="*/ 31317 h 9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217" h="93950">
                  <a:moveTo>
                    <a:pt x="187901" y="62634"/>
                  </a:moveTo>
                  <a:cubicBezTo>
                    <a:pt x="183203" y="62634"/>
                    <a:pt x="180072" y="59502"/>
                    <a:pt x="180072" y="54804"/>
                  </a:cubicBezTo>
                  <a:cubicBezTo>
                    <a:pt x="180072" y="50107"/>
                    <a:pt x="183203" y="46975"/>
                    <a:pt x="187901" y="46975"/>
                  </a:cubicBezTo>
                  <a:cubicBezTo>
                    <a:pt x="192599" y="46975"/>
                    <a:pt x="195730" y="50107"/>
                    <a:pt x="195730" y="54804"/>
                  </a:cubicBezTo>
                  <a:cubicBezTo>
                    <a:pt x="195730" y="59502"/>
                    <a:pt x="192599" y="62634"/>
                    <a:pt x="187901" y="62634"/>
                  </a:cubicBezTo>
                  <a:close/>
                  <a:moveTo>
                    <a:pt x="109609" y="31317"/>
                  </a:moveTo>
                  <a:cubicBezTo>
                    <a:pt x="49324" y="31317"/>
                    <a:pt x="0" y="17224"/>
                    <a:pt x="0" y="0"/>
                  </a:cubicBezTo>
                  <a:lnTo>
                    <a:pt x="0" y="62634"/>
                  </a:lnTo>
                  <a:cubicBezTo>
                    <a:pt x="0" y="79858"/>
                    <a:pt x="49324" y="93951"/>
                    <a:pt x="109609" y="93951"/>
                  </a:cubicBezTo>
                  <a:cubicBezTo>
                    <a:pt x="169894" y="93951"/>
                    <a:pt x="219218" y="79858"/>
                    <a:pt x="219218" y="62634"/>
                  </a:cubicBezTo>
                  <a:lnTo>
                    <a:pt x="219218" y="0"/>
                  </a:lnTo>
                  <a:cubicBezTo>
                    <a:pt x="219218" y="17224"/>
                    <a:pt x="169894" y="31317"/>
                    <a:pt x="109609" y="31317"/>
                  </a:cubicBez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25" name="Freeform 59">
              <a:extLst>
                <a:ext uri="{FF2B5EF4-FFF2-40B4-BE49-F238E27FC236}">
                  <a16:creationId xmlns:a16="http://schemas.microsoft.com/office/drawing/2014/main" id="{CD505B09-9776-4956-B101-1DB325B969C9}"/>
                </a:ext>
              </a:extLst>
            </p:cNvPr>
            <p:cNvSpPr/>
            <p:nvPr/>
          </p:nvSpPr>
          <p:spPr>
            <a:xfrm>
              <a:off x="7971417" y="2713199"/>
              <a:ext cx="219217" cy="93950"/>
            </a:xfrm>
            <a:custGeom>
              <a:avLst/>
              <a:gdLst>
                <a:gd name="connsiteX0" fmla="*/ 187901 w 219217"/>
                <a:gd name="connsiteY0" fmla="*/ 62634 h 93950"/>
                <a:gd name="connsiteX1" fmla="*/ 180072 w 219217"/>
                <a:gd name="connsiteY1" fmla="*/ 54804 h 93950"/>
                <a:gd name="connsiteX2" fmla="*/ 187901 w 219217"/>
                <a:gd name="connsiteY2" fmla="*/ 46975 h 93950"/>
                <a:gd name="connsiteX3" fmla="*/ 195730 w 219217"/>
                <a:gd name="connsiteY3" fmla="*/ 54804 h 93950"/>
                <a:gd name="connsiteX4" fmla="*/ 187901 w 219217"/>
                <a:gd name="connsiteY4" fmla="*/ 62634 h 93950"/>
                <a:gd name="connsiteX5" fmla="*/ 109609 w 219217"/>
                <a:gd name="connsiteY5" fmla="*/ 31317 h 93950"/>
                <a:gd name="connsiteX6" fmla="*/ 0 w 219217"/>
                <a:gd name="connsiteY6" fmla="*/ 0 h 93950"/>
                <a:gd name="connsiteX7" fmla="*/ 0 w 219217"/>
                <a:gd name="connsiteY7" fmla="*/ 62634 h 93950"/>
                <a:gd name="connsiteX8" fmla="*/ 109609 w 219217"/>
                <a:gd name="connsiteY8" fmla="*/ 93951 h 93950"/>
                <a:gd name="connsiteX9" fmla="*/ 219218 w 219217"/>
                <a:gd name="connsiteY9" fmla="*/ 62634 h 93950"/>
                <a:gd name="connsiteX10" fmla="*/ 219218 w 219217"/>
                <a:gd name="connsiteY10" fmla="*/ 0 h 93950"/>
                <a:gd name="connsiteX11" fmla="*/ 109609 w 219217"/>
                <a:gd name="connsiteY11" fmla="*/ 31317 h 9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217" h="93950">
                  <a:moveTo>
                    <a:pt x="187901" y="62634"/>
                  </a:moveTo>
                  <a:cubicBezTo>
                    <a:pt x="183203" y="62634"/>
                    <a:pt x="180072" y="59502"/>
                    <a:pt x="180072" y="54804"/>
                  </a:cubicBezTo>
                  <a:cubicBezTo>
                    <a:pt x="180072" y="50107"/>
                    <a:pt x="183203" y="46975"/>
                    <a:pt x="187901" y="46975"/>
                  </a:cubicBezTo>
                  <a:cubicBezTo>
                    <a:pt x="192599" y="46975"/>
                    <a:pt x="195730" y="50107"/>
                    <a:pt x="195730" y="54804"/>
                  </a:cubicBezTo>
                  <a:cubicBezTo>
                    <a:pt x="195730" y="59502"/>
                    <a:pt x="192599" y="62634"/>
                    <a:pt x="187901" y="62634"/>
                  </a:cubicBezTo>
                  <a:close/>
                  <a:moveTo>
                    <a:pt x="109609" y="31317"/>
                  </a:moveTo>
                  <a:cubicBezTo>
                    <a:pt x="49324" y="31317"/>
                    <a:pt x="0" y="17224"/>
                    <a:pt x="0" y="0"/>
                  </a:cubicBezTo>
                  <a:lnTo>
                    <a:pt x="0" y="62634"/>
                  </a:lnTo>
                  <a:cubicBezTo>
                    <a:pt x="0" y="79858"/>
                    <a:pt x="49324" y="93951"/>
                    <a:pt x="109609" y="93951"/>
                  </a:cubicBezTo>
                  <a:cubicBezTo>
                    <a:pt x="169894" y="93951"/>
                    <a:pt x="219218" y="79858"/>
                    <a:pt x="219218" y="62634"/>
                  </a:cubicBezTo>
                  <a:lnTo>
                    <a:pt x="219218" y="0"/>
                  </a:lnTo>
                  <a:cubicBezTo>
                    <a:pt x="219218" y="17224"/>
                    <a:pt x="169894" y="31317"/>
                    <a:pt x="109609" y="31317"/>
                  </a:cubicBez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26" name="Freeform 61">
              <a:extLst>
                <a:ext uri="{FF2B5EF4-FFF2-40B4-BE49-F238E27FC236}">
                  <a16:creationId xmlns:a16="http://schemas.microsoft.com/office/drawing/2014/main" id="{D66B11D4-A173-408F-9719-3DB033832942}"/>
                </a:ext>
              </a:extLst>
            </p:cNvPr>
            <p:cNvSpPr/>
            <p:nvPr/>
          </p:nvSpPr>
          <p:spPr>
            <a:xfrm>
              <a:off x="7971417" y="2791491"/>
              <a:ext cx="219217" cy="93950"/>
            </a:xfrm>
            <a:custGeom>
              <a:avLst/>
              <a:gdLst>
                <a:gd name="connsiteX0" fmla="*/ 187901 w 219217"/>
                <a:gd name="connsiteY0" fmla="*/ 62634 h 93950"/>
                <a:gd name="connsiteX1" fmla="*/ 180072 w 219217"/>
                <a:gd name="connsiteY1" fmla="*/ 54804 h 93950"/>
                <a:gd name="connsiteX2" fmla="*/ 187901 w 219217"/>
                <a:gd name="connsiteY2" fmla="*/ 46975 h 93950"/>
                <a:gd name="connsiteX3" fmla="*/ 195730 w 219217"/>
                <a:gd name="connsiteY3" fmla="*/ 54804 h 93950"/>
                <a:gd name="connsiteX4" fmla="*/ 187901 w 219217"/>
                <a:gd name="connsiteY4" fmla="*/ 62634 h 93950"/>
                <a:gd name="connsiteX5" fmla="*/ 109609 w 219217"/>
                <a:gd name="connsiteY5" fmla="*/ 31317 h 93950"/>
                <a:gd name="connsiteX6" fmla="*/ 0 w 219217"/>
                <a:gd name="connsiteY6" fmla="*/ 0 h 93950"/>
                <a:gd name="connsiteX7" fmla="*/ 0 w 219217"/>
                <a:gd name="connsiteY7" fmla="*/ 62634 h 93950"/>
                <a:gd name="connsiteX8" fmla="*/ 109609 w 219217"/>
                <a:gd name="connsiteY8" fmla="*/ 93951 h 93950"/>
                <a:gd name="connsiteX9" fmla="*/ 219218 w 219217"/>
                <a:gd name="connsiteY9" fmla="*/ 62634 h 93950"/>
                <a:gd name="connsiteX10" fmla="*/ 219218 w 219217"/>
                <a:gd name="connsiteY10" fmla="*/ 0 h 93950"/>
                <a:gd name="connsiteX11" fmla="*/ 109609 w 219217"/>
                <a:gd name="connsiteY11" fmla="*/ 31317 h 9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217" h="93950">
                  <a:moveTo>
                    <a:pt x="187901" y="62634"/>
                  </a:moveTo>
                  <a:cubicBezTo>
                    <a:pt x="183203" y="62634"/>
                    <a:pt x="180072" y="59502"/>
                    <a:pt x="180072" y="54804"/>
                  </a:cubicBezTo>
                  <a:cubicBezTo>
                    <a:pt x="180072" y="50107"/>
                    <a:pt x="183203" y="46975"/>
                    <a:pt x="187901" y="46975"/>
                  </a:cubicBezTo>
                  <a:cubicBezTo>
                    <a:pt x="192599" y="46975"/>
                    <a:pt x="195730" y="50107"/>
                    <a:pt x="195730" y="54804"/>
                  </a:cubicBezTo>
                  <a:cubicBezTo>
                    <a:pt x="195730" y="59502"/>
                    <a:pt x="192599" y="62634"/>
                    <a:pt x="187901" y="62634"/>
                  </a:cubicBezTo>
                  <a:close/>
                  <a:moveTo>
                    <a:pt x="109609" y="31317"/>
                  </a:moveTo>
                  <a:cubicBezTo>
                    <a:pt x="49324" y="31317"/>
                    <a:pt x="0" y="17224"/>
                    <a:pt x="0" y="0"/>
                  </a:cubicBezTo>
                  <a:lnTo>
                    <a:pt x="0" y="62634"/>
                  </a:lnTo>
                  <a:cubicBezTo>
                    <a:pt x="0" y="79858"/>
                    <a:pt x="49324" y="93951"/>
                    <a:pt x="109609" y="93951"/>
                  </a:cubicBezTo>
                  <a:cubicBezTo>
                    <a:pt x="169894" y="93951"/>
                    <a:pt x="219218" y="79858"/>
                    <a:pt x="219218" y="62634"/>
                  </a:cubicBezTo>
                  <a:lnTo>
                    <a:pt x="219218" y="0"/>
                  </a:lnTo>
                  <a:cubicBezTo>
                    <a:pt x="219218" y="17224"/>
                    <a:pt x="169894" y="31317"/>
                    <a:pt x="109609" y="31317"/>
                  </a:cubicBez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4C4070-710D-4298-BC26-604FBA1BDE44}"/>
              </a:ext>
            </a:extLst>
          </p:cNvPr>
          <p:cNvGrpSpPr/>
          <p:nvPr/>
        </p:nvGrpSpPr>
        <p:grpSpPr>
          <a:xfrm>
            <a:off x="10134831" y="5478060"/>
            <a:ext cx="385680" cy="298902"/>
            <a:chOff x="5499348" y="2587235"/>
            <a:chExt cx="385680" cy="298902"/>
          </a:xfrm>
        </p:grpSpPr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61C65250-3423-475E-AC60-576E13F2ED47}"/>
                </a:ext>
              </a:extLst>
            </p:cNvPr>
            <p:cNvSpPr/>
            <p:nvPr/>
          </p:nvSpPr>
          <p:spPr>
            <a:xfrm>
              <a:off x="5572482" y="2705783"/>
              <a:ext cx="68651" cy="110015"/>
            </a:xfrm>
            <a:custGeom>
              <a:avLst/>
              <a:gdLst>
                <a:gd name="connsiteX0" fmla="*/ 55056 w 68651"/>
                <a:gd name="connsiteY0" fmla="*/ 110015 h 110015"/>
                <a:gd name="connsiteX1" fmla="*/ 0 w 68651"/>
                <a:gd name="connsiteY1" fmla="*/ 55008 h 110015"/>
                <a:gd name="connsiteX2" fmla="*/ 55056 w 68651"/>
                <a:gd name="connsiteY2" fmla="*/ 0 h 110015"/>
                <a:gd name="connsiteX3" fmla="*/ 68651 w 68651"/>
                <a:gd name="connsiteY3" fmla="*/ 13595 h 110015"/>
                <a:gd name="connsiteX4" fmla="*/ 27287 w 68651"/>
                <a:gd name="connsiteY4" fmla="*/ 55008 h 110015"/>
                <a:gd name="connsiteX5" fmla="*/ 68651 w 68651"/>
                <a:gd name="connsiteY5" fmla="*/ 96420 h 110015"/>
                <a:gd name="connsiteX6" fmla="*/ 55056 w 68651"/>
                <a:gd name="connsiteY6" fmla="*/ 110015 h 11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51" h="110015">
                  <a:moveTo>
                    <a:pt x="55056" y="110015"/>
                  </a:moveTo>
                  <a:lnTo>
                    <a:pt x="0" y="55008"/>
                  </a:lnTo>
                  <a:lnTo>
                    <a:pt x="55056" y="0"/>
                  </a:lnTo>
                  <a:lnTo>
                    <a:pt x="68651" y="13595"/>
                  </a:lnTo>
                  <a:lnTo>
                    <a:pt x="27287" y="55008"/>
                  </a:lnTo>
                  <a:lnTo>
                    <a:pt x="68651" y="96420"/>
                  </a:lnTo>
                  <a:lnTo>
                    <a:pt x="55056" y="110015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84EA2E2F-B311-4541-BAF5-E28A2E2B6A4D}"/>
                </a:ext>
              </a:extLst>
            </p:cNvPr>
            <p:cNvSpPr/>
            <p:nvPr/>
          </p:nvSpPr>
          <p:spPr>
            <a:xfrm>
              <a:off x="5743242" y="2705783"/>
              <a:ext cx="68651" cy="110015"/>
            </a:xfrm>
            <a:custGeom>
              <a:avLst/>
              <a:gdLst>
                <a:gd name="connsiteX0" fmla="*/ 13595 w 68651"/>
                <a:gd name="connsiteY0" fmla="*/ 110015 h 110015"/>
                <a:gd name="connsiteX1" fmla="*/ 0 w 68651"/>
                <a:gd name="connsiteY1" fmla="*/ 96420 h 110015"/>
                <a:gd name="connsiteX2" fmla="*/ 41364 w 68651"/>
                <a:gd name="connsiteY2" fmla="*/ 55008 h 110015"/>
                <a:gd name="connsiteX3" fmla="*/ 0 w 68651"/>
                <a:gd name="connsiteY3" fmla="*/ 13595 h 110015"/>
                <a:gd name="connsiteX4" fmla="*/ 13595 w 68651"/>
                <a:gd name="connsiteY4" fmla="*/ 0 h 110015"/>
                <a:gd name="connsiteX5" fmla="*/ 68651 w 68651"/>
                <a:gd name="connsiteY5" fmla="*/ 55008 h 110015"/>
                <a:gd name="connsiteX6" fmla="*/ 13595 w 68651"/>
                <a:gd name="connsiteY6" fmla="*/ 110015 h 11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51" h="110015">
                  <a:moveTo>
                    <a:pt x="13595" y="110015"/>
                  </a:moveTo>
                  <a:lnTo>
                    <a:pt x="0" y="96420"/>
                  </a:lnTo>
                  <a:lnTo>
                    <a:pt x="41364" y="55008"/>
                  </a:lnTo>
                  <a:lnTo>
                    <a:pt x="0" y="13595"/>
                  </a:lnTo>
                  <a:lnTo>
                    <a:pt x="13595" y="0"/>
                  </a:lnTo>
                  <a:lnTo>
                    <a:pt x="68651" y="55008"/>
                  </a:lnTo>
                  <a:lnTo>
                    <a:pt x="13595" y="110015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38924A64-0F1F-4895-BA0E-DFDFA89726B8}"/>
                </a:ext>
              </a:extLst>
            </p:cNvPr>
            <p:cNvSpPr/>
            <p:nvPr/>
          </p:nvSpPr>
          <p:spPr>
            <a:xfrm rot="17550601">
              <a:off x="5631624" y="2753774"/>
              <a:ext cx="120476" cy="19284"/>
            </a:xfrm>
            <a:custGeom>
              <a:avLst/>
              <a:gdLst>
                <a:gd name="connsiteX0" fmla="*/ 0 w 120476"/>
                <a:gd name="connsiteY0" fmla="*/ 0 h 19284"/>
                <a:gd name="connsiteX1" fmla="*/ 120477 w 120476"/>
                <a:gd name="connsiteY1" fmla="*/ 0 h 19284"/>
                <a:gd name="connsiteX2" fmla="*/ 120477 w 120476"/>
                <a:gd name="connsiteY2" fmla="*/ 19284 h 19284"/>
                <a:gd name="connsiteX3" fmla="*/ 0 w 120476"/>
                <a:gd name="connsiteY3" fmla="*/ 19284 h 19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476" h="19284">
                  <a:moveTo>
                    <a:pt x="0" y="0"/>
                  </a:moveTo>
                  <a:lnTo>
                    <a:pt x="120477" y="0"/>
                  </a:lnTo>
                  <a:lnTo>
                    <a:pt x="120477" y="19284"/>
                  </a:lnTo>
                  <a:lnTo>
                    <a:pt x="0" y="19284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6E36AFE2-59EB-4D6D-A6E9-759F31AC6EFA}"/>
                </a:ext>
              </a:extLst>
            </p:cNvPr>
            <p:cNvSpPr/>
            <p:nvPr/>
          </p:nvSpPr>
          <p:spPr>
            <a:xfrm>
              <a:off x="5499348" y="2587235"/>
              <a:ext cx="385680" cy="298902"/>
            </a:xfrm>
            <a:custGeom>
              <a:avLst/>
              <a:gdLst>
                <a:gd name="connsiteX0" fmla="*/ 0 w 385680"/>
                <a:gd name="connsiteY0" fmla="*/ 0 h 298902"/>
                <a:gd name="connsiteX1" fmla="*/ 0 w 385680"/>
                <a:gd name="connsiteY1" fmla="*/ 298902 h 298902"/>
                <a:gd name="connsiteX2" fmla="*/ 385680 w 385680"/>
                <a:gd name="connsiteY2" fmla="*/ 298902 h 298902"/>
                <a:gd name="connsiteX3" fmla="*/ 385680 w 385680"/>
                <a:gd name="connsiteY3" fmla="*/ 0 h 298902"/>
                <a:gd name="connsiteX4" fmla="*/ 332649 w 385680"/>
                <a:gd name="connsiteY4" fmla="*/ 28926 h 298902"/>
                <a:gd name="connsiteX5" fmla="*/ 342291 w 385680"/>
                <a:gd name="connsiteY5" fmla="*/ 38568 h 298902"/>
                <a:gd name="connsiteX6" fmla="*/ 332649 w 385680"/>
                <a:gd name="connsiteY6" fmla="*/ 48210 h 298902"/>
                <a:gd name="connsiteX7" fmla="*/ 323007 w 385680"/>
                <a:gd name="connsiteY7" fmla="*/ 38568 h 298902"/>
                <a:gd name="connsiteX8" fmla="*/ 332649 w 385680"/>
                <a:gd name="connsiteY8" fmla="*/ 28926 h 298902"/>
                <a:gd name="connsiteX9" fmla="*/ 298902 w 385680"/>
                <a:gd name="connsiteY9" fmla="*/ 28926 h 298902"/>
                <a:gd name="connsiteX10" fmla="*/ 308544 w 385680"/>
                <a:gd name="connsiteY10" fmla="*/ 38568 h 298902"/>
                <a:gd name="connsiteX11" fmla="*/ 298902 w 385680"/>
                <a:gd name="connsiteY11" fmla="*/ 48210 h 298902"/>
                <a:gd name="connsiteX12" fmla="*/ 289260 w 385680"/>
                <a:gd name="connsiteY12" fmla="*/ 38568 h 298902"/>
                <a:gd name="connsiteX13" fmla="*/ 298902 w 385680"/>
                <a:gd name="connsiteY13" fmla="*/ 28926 h 298902"/>
                <a:gd name="connsiteX14" fmla="*/ 265155 w 385680"/>
                <a:gd name="connsiteY14" fmla="*/ 28926 h 298902"/>
                <a:gd name="connsiteX15" fmla="*/ 274797 w 385680"/>
                <a:gd name="connsiteY15" fmla="*/ 38568 h 298902"/>
                <a:gd name="connsiteX16" fmla="*/ 265155 w 385680"/>
                <a:gd name="connsiteY16" fmla="*/ 48210 h 298902"/>
                <a:gd name="connsiteX17" fmla="*/ 255513 w 385680"/>
                <a:gd name="connsiteY17" fmla="*/ 38568 h 298902"/>
                <a:gd name="connsiteX18" fmla="*/ 265155 w 385680"/>
                <a:gd name="connsiteY18" fmla="*/ 28926 h 298902"/>
                <a:gd name="connsiteX19" fmla="*/ 356754 w 385680"/>
                <a:gd name="connsiteY19" fmla="*/ 269976 h 298902"/>
                <a:gd name="connsiteX20" fmla="*/ 28926 w 385680"/>
                <a:gd name="connsiteY20" fmla="*/ 269976 h 298902"/>
                <a:gd name="connsiteX21" fmla="*/ 28926 w 385680"/>
                <a:gd name="connsiteY21" fmla="*/ 77136 h 298902"/>
                <a:gd name="connsiteX22" fmla="*/ 356754 w 385680"/>
                <a:gd name="connsiteY22" fmla="*/ 77136 h 298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5680" h="298902">
                  <a:moveTo>
                    <a:pt x="0" y="0"/>
                  </a:moveTo>
                  <a:lnTo>
                    <a:pt x="0" y="298902"/>
                  </a:lnTo>
                  <a:lnTo>
                    <a:pt x="385680" y="298902"/>
                  </a:lnTo>
                  <a:lnTo>
                    <a:pt x="385680" y="0"/>
                  </a:lnTo>
                  <a:close/>
                  <a:moveTo>
                    <a:pt x="332649" y="28926"/>
                  </a:moveTo>
                  <a:cubicBezTo>
                    <a:pt x="337974" y="28926"/>
                    <a:pt x="342291" y="33243"/>
                    <a:pt x="342291" y="38568"/>
                  </a:cubicBezTo>
                  <a:cubicBezTo>
                    <a:pt x="342291" y="43893"/>
                    <a:pt x="337974" y="48210"/>
                    <a:pt x="332649" y="48210"/>
                  </a:cubicBezTo>
                  <a:cubicBezTo>
                    <a:pt x="327324" y="48210"/>
                    <a:pt x="323007" y="43893"/>
                    <a:pt x="323007" y="38568"/>
                  </a:cubicBezTo>
                  <a:cubicBezTo>
                    <a:pt x="323007" y="33243"/>
                    <a:pt x="327324" y="28926"/>
                    <a:pt x="332649" y="28926"/>
                  </a:cubicBezTo>
                  <a:close/>
                  <a:moveTo>
                    <a:pt x="298902" y="28926"/>
                  </a:moveTo>
                  <a:cubicBezTo>
                    <a:pt x="304227" y="28926"/>
                    <a:pt x="308544" y="33243"/>
                    <a:pt x="308544" y="38568"/>
                  </a:cubicBezTo>
                  <a:cubicBezTo>
                    <a:pt x="308544" y="43893"/>
                    <a:pt x="304227" y="48210"/>
                    <a:pt x="298902" y="48210"/>
                  </a:cubicBezTo>
                  <a:cubicBezTo>
                    <a:pt x="293577" y="48210"/>
                    <a:pt x="289260" y="43893"/>
                    <a:pt x="289260" y="38568"/>
                  </a:cubicBezTo>
                  <a:cubicBezTo>
                    <a:pt x="289260" y="33243"/>
                    <a:pt x="293577" y="28926"/>
                    <a:pt x="298902" y="28926"/>
                  </a:cubicBezTo>
                  <a:close/>
                  <a:moveTo>
                    <a:pt x="265155" y="28926"/>
                  </a:moveTo>
                  <a:cubicBezTo>
                    <a:pt x="270480" y="28926"/>
                    <a:pt x="274797" y="33243"/>
                    <a:pt x="274797" y="38568"/>
                  </a:cubicBezTo>
                  <a:cubicBezTo>
                    <a:pt x="274797" y="43893"/>
                    <a:pt x="270480" y="48210"/>
                    <a:pt x="265155" y="48210"/>
                  </a:cubicBezTo>
                  <a:cubicBezTo>
                    <a:pt x="259830" y="48210"/>
                    <a:pt x="255513" y="43893"/>
                    <a:pt x="255513" y="38568"/>
                  </a:cubicBezTo>
                  <a:cubicBezTo>
                    <a:pt x="255513" y="33243"/>
                    <a:pt x="259830" y="28926"/>
                    <a:pt x="265155" y="28926"/>
                  </a:cubicBezTo>
                  <a:close/>
                  <a:moveTo>
                    <a:pt x="356754" y="269976"/>
                  </a:moveTo>
                  <a:lnTo>
                    <a:pt x="28926" y="269976"/>
                  </a:lnTo>
                  <a:lnTo>
                    <a:pt x="28926" y="77136"/>
                  </a:lnTo>
                  <a:lnTo>
                    <a:pt x="356754" y="77136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3546628-6A35-4AE6-BCCB-7B3FD700D7F4}"/>
              </a:ext>
            </a:extLst>
          </p:cNvPr>
          <p:cNvGrpSpPr/>
          <p:nvPr/>
        </p:nvGrpSpPr>
        <p:grpSpPr>
          <a:xfrm>
            <a:off x="10907984" y="5488378"/>
            <a:ext cx="270745" cy="278266"/>
            <a:chOff x="6272501" y="2597553"/>
            <a:chExt cx="270745" cy="278266"/>
          </a:xfrm>
        </p:grpSpPr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15894EE8-1687-457E-A7D3-220D60563853}"/>
                </a:ext>
              </a:extLst>
            </p:cNvPr>
            <p:cNvSpPr/>
            <p:nvPr/>
          </p:nvSpPr>
          <p:spPr>
            <a:xfrm>
              <a:off x="6396592" y="2808133"/>
              <a:ext cx="22562" cy="30082"/>
            </a:xfrm>
            <a:custGeom>
              <a:avLst/>
              <a:gdLst>
                <a:gd name="connsiteX0" fmla="*/ 0 w 22562"/>
                <a:gd name="connsiteY0" fmla="*/ 0 h 30082"/>
                <a:gd name="connsiteX1" fmla="*/ 22562 w 22562"/>
                <a:gd name="connsiteY1" fmla="*/ 0 h 30082"/>
                <a:gd name="connsiteX2" fmla="*/ 22562 w 22562"/>
                <a:gd name="connsiteY2" fmla="*/ 30083 h 30082"/>
                <a:gd name="connsiteX3" fmla="*/ 0 w 22562"/>
                <a:gd name="connsiteY3" fmla="*/ 30083 h 3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62" h="30082">
                  <a:moveTo>
                    <a:pt x="0" y="0"/>
                  </a:moveTo>
                  <a:lnTo>
                    <a:pt x="22562" y="0"/>
                  </a:lnTo>
                  <a:lnTo>
                    <a:pt x="22562" y="30083"/>
                  </a:lnTo>
                  <a:lnTo>
                    <a:pt x="0" y="30083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8AD7F13C-8F97-459E-9D1C-0DE35E510501}"/>
                </a:ext>
              </a:extLst>
            </p:cNvPr>
            <p:cNvSpPr/>
            <p:nvPr/>
          </p:nvSpPr>
          <p:spPr>
            <a:xfrm>
              <a:off x="6396592" y="2853257"/>
              <a:ext cx="22562" cy="22562"/>
            </a:xfrm>
            <a:custGeom>
              <a:avLst/>
              <a:gdLst>
                <a:gd name="connsiteX0" fmla="*/ 0 w 22562"/>
                <a:gd name="connsiteY0" fmla="*/ 0 h 22562"/>
                <a:gd name="connsiteX1" fmla="*/ 22562 w 22562"/>
                <a:gd name="connsiteY1" fmla="*/ 0 h 22562"/>
                <a:gd name="connsiteX2" fmla="*/ 22562 w 22562"/>
                <a:gd name="connsiteY2" fmla="*/ 22562 h 22562"/>
                <a:gd name="connsiteX3" fmla="*/ 0 w 22562"/>
                <a:gd name="connsiteY3" fmla="*/ 22562 h 2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62" h="22562">
                  <a:moveTo>
                    <a:pt x="0" y="0"/>
                  </a:moveTo>
                  <a:lnTo>
                    <a:pt x="22562" y="0"/>
                  </a:lnTo>
                  <a:lnTo>
                    <a:pt x="22562" y="22562"/>
                  </a:lnTo>
                  <a:lnTo>
                    <a:pt x="0" y="22562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91565A08-9F3F-4830-B4C7-64677AA8AABC}"/>
                </a:ext>
              </a:extLst>
            </p:cNvPr>
            <p:cNvSpPr/>
            <p:nvPr/>
          </p:nvSpPr>
          <p:spPr>
            <a:xfrm>
              <a:off x="6434196" y="2853257"/>
              <a:ext cx="109050" cy="22562"/>
            </a:xfrm>
            <a:custGeom>
              <a:avLst/>
              <a:gdLst>
                <a:gd name="connsiteX0" fmla="*/ 0 w 109050"/>
                <a:gd name="connsiteY0" fmla="*/ 0 h 22562"/>
                <a:gd name="connsiteX1" fmla="*/ 109050 w 109050"/>
                <a:gd name="connsiteY1" fmla="*/ 0 h 22562"/>
                <a:gd name="connsiteX2" fmla="*/ 109050 w 109050"/>
                <a:gd name="connsiteY2" fmla="*/ 22562 h 22562"/>
                <a:gd name="connsiteX3" fmla="*/ 0 w 109050"/>
                <a:gd name="connsiteY3" fmla="*/ 22562 h 2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50" h="22562">
                  <a:moveTo>
                    <a:pt x="0" y="0"/>
                  </a:moveTo>
                  <a:lnTo>
                    <a:pt x="109050" y="0"/>
                  </a:lnTo>
                  <a:lnTo>
                    <a:pt x="109050" y="22562"/>
                  </a:lnTo>
                  <a:lnTo>
                    <a:pt x="0" y="22562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36" name="Freeform 42">
              <a:extLst>
                <a:ext uri="{FF2B5EF4-FFF2-40B4-BE49-F238E27FC236}">
                  <a16:creationId xmlns:a16="http://schemas.microsoft.com/office/drawing/2014/main" id="{2FF85441-E7DD-4D50-BB68-64EDB18B5D74}"/>
                </a:ext>
              </a:extLst>
            </p:cNvPr>
            <p:cNvSpPr/>
            <p:nvPr/>
          </p:nvSpPr>
          <p:spPr>
            <a:xfrm>
              <a:off x="6272501" y="2853257"/>
              <a:ext cx="109050" cy="22562"/>
            </a:xfrm>
            <a:custGeom>
              <a:avLst/>
              <a:gdLst>
                <a:gd name="connsiteX0" fmla="*/ 0 w 109050"/>
                <a:gd name="connsiteY0" fmla="*/ 0 h 22562"/>
                <a:gd name="connsiteX1" fmla="*/ 109050 w 109050"/>
                <a:gd name="connsiteY1" fmla="*/ 0 h 22562"/>
                <a:gd name="connsiteX2" fmla="*/ 109050 w 109050"/>
                <a:gd name="connsiteY2" fmla="*/ 22562 h 22562"/>
                <a:gd name="connsiteX3" fmla="*/ 0 w 109050"/>
                <a:gd name="connsiteY3" fmla="*/ 22562 h 2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50" h="22562">
                  <a:moveTo>
                    <a:pt x="0" y="0"/>
                  </a:moveTo>
                  <a:lnTo>
                    <a:pt x="109050" y="0"/>
                  </a:lnTo>
                  <a:lnTo>
                    <a:pt x="109050" y="22562"/>
                  </a:lnTo>
                  <a:lnTo>
                    <a:pt x="0" y="22562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37" name="Freeform 43">
              <a:extLst>
                <a:ext uri="{FF2B5EF4-FFF2-40B4-BE49-F238E27FC236}">
                  <a16:creationId xmlns:a16="http://schemas.microsoft.com/office/drawing/2014/main" id="{02FF05CA-7331-427E-B6CC-63967C76C06A}"/>
                </a:ext>
              </a:extLst>
            </p:cNvPr>
            <p:cNvSpPr/>
            <p:nvPr/>
          </p:nvSpPr>
          <p:spPr>
            <a:xfrm>
              <a:off x="6287542" y="2747968"/>
              <a:ext cx="240662" cy="60165"/>
            </a:xfrm>
            <a:custGeom>
              <a:avLst/>
              <a:gdLst>
                <a:gd name="connsiteX0" fmla="*/ 227201 w 240662"/>
                <a:gd name="connsiteY0" fmla="*/ 0 h 60165"/>
                <a:gd name="connsiteX1" fmla="*/ 13462 w 240662"/>
                <a:gd name="connsiteY1" fmla="*/ 0 h 60165"/>
                <a:gd name="connsiteX2" fmla="*/ 0 w 240662"/>
                <a:gd name="connsiteY2" fmla="*/ 13462 h 60165"/>
                <a:gd name="connsiteX3" fmla="*/ 0 w 240662"/>
                <a:gd name="connsiteY3" fmla="*/ 46704 h 60165"/>
                <a:gd name="connsiteX4" fmla="*/ 13462 w 240662"/>
                <a:gd name="connsiteY4" fmla="*/ 60166 h 60165"/>
                <a:gd name="connsiteX5" fmla="*/ 227201 w 240662"/>
                <a:gd name="connsiteY5" fmla="*/ 60166 h 60165"/>
                <a:gd name="connsiteX6" fmla="*/ 240663 w 240662"/>
                <a:gd name="connsiteY6" fmla="*/ 46704 h 60165"/>
                <a:gd name="connsiteX7" fmla="*/ 240663 w 240662"/>
                <a:gd name="connsiteY7" fmla="*/ 13462 h 60165"/>
                <a:gd name="connsiteX8" fmla="*/ 227201 w 240662"/>
                <a:gd name="connsiteY8" fmla="*/ 0 h 60165"/>
                <a:gd name="connsiteX9" fmla="*/ 37604 w 240662"/>
                <a:gd name="connsiteY9" fmla="*/ 37604 h 60165"/>
                <a:gd name="connsiteX10" fmla="*/ 30083 w 240662"/>
                <a:gd name="connsiteY10" fmla="*/ 30083 h 60165"/>
                <a:gd name="connsiteX11" fmla="*/ 37604 w 240662"/>
                <a:gd name="connsiteY11" fmla="*/ 22562 h 60165"/>
                <a:gd name="connsiteX12" fmla="*/ 45124 w 240662"/>
                <a:gd name="connsiteY12" fmla="*/ 30083 h 60165"/>
                <a:gd name="connsiteX13" fmla="*/ 37604 w 240662"/>
                <a:gd name="connsiteY13" fmla="*/ 37604 h 60165"/>
                <a:gd name="connsiteX14" fmla="*/ 75207 w 240662"/>
                <a:gd name="connsiteY14" fmla="*/ 37604 h 60165"/>
                <a:gd name="connsiteX15" fmla="*/ 67686 w 240662"/>
                <a:gd name="connsiteY15" fmla="*/ 30083 h 60165"/>
                <a:gd name="connsiteX16" fmla="*/ 75207 w 240662"/>
                <a:gd name="connsiteY16" fmla="*/ 22562 h 60165"/>
                <a:gd name="connsiteX17" fmla="*/ 82728 w 240662"/>
                <a:gd name="connsiteY17" fmla="*/ 30083 h 60165"/>
                <a:gd name="connsiteX18" fmla="*/ 75207 w 240662"/>
                <a:gd name="connsiteY18" fmla="*/ 37604 h 60165"/>
                <a:gd name="connsiteX19" fmla="*/ 112811 w 240662"/>
                <a:gd name="connsiteY19" fmla="*/ 37604 h 60165"/>
                <a:gd name="connsiteX20" fmla="*/ 105290 w 240662"/>
                <a:gd name="connsiteY20" fmla="*/ 30083 h 60165"/>
                <a:gd name="connsiteX21" fmla="*/ 112811 w 240662"/>
                <a:gd name="connsiteY21" fmla="*/ 22562 h 60165"/>
                <a:gd name="connsiteX22" fmla="*/ 120331 w 240662"/>
                <a:gd name="connsiteY22" fmla="*/ 30083 h 60165"/>
                <a:gd name="connsiteX23" fmla="*/ 112811 w 240662"/>
                <a:gd name="connsiteY23" fmla="*/ 37604 h 60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0662" h="60165">
                  <a:moveTo>
                    <a:pt x="227201" y="0"/>
                  </a:moveTo>
                  <a:lnTo>
                    <a:pt x="13462" y="0"/>
                  </a:lnTo>
                  <a:cubicBezTo>
                    <a:pt x="6027" y="0"/>
                    <a:pt x="0" y="6027"/>
                    <a:pt x="0" y="13462"/>
                  </a:cubicBezTo>
                  <a:lnTo>
                    <a:pt x="0" y="46704"/>
                  </a:lnTo>
                  <a:cubicBezTo>
                    <a:pt x="0" y="54139"/>
                    <a:pt x="6027" y="60166"/>
                    <a:pt x="13462" y="60166"/>
                  </a:cubicBezTo>
                  <a:lnTo>
                    <a:pt x="227201" y="60166"/>
                  </a:lnTo>
                  <a:cubicBezTo>
                    <a:pt x="234636" y="60166"/>
                    <a:pt x="240663" y="54139"/>
                    <a:pt x="240663" y="46704"/>
                  </a:cubicBezTo>
                  <a:lnTo>
                    <a:pt x="240663" y="13462"/>
                  </a:lnTo>
                  <a:cubicBezTo>
                    <a:pt x="240663" y="6027"/>
                    <a:pt x="234636" y="0"/>
                    <a:pt x="227201" y="0"/>
                  </a:cubicBezTo>
                  <a:close/>
                  <a:moveTo>
                    <a:pt x="37604" y="37604"/>
                  </a:moveTo>
                  <a:cubicBezTo>
                    <a:pt x="33450" y="37604"/>
                    <a:pt x="30083" y="34237"/>
                    <a:pt x="30083" y="30083"/>
                  </a:cubicBezTo>
                  <a:cubicBezTo>
                    <a:pt x="30083" y="25929"/>
                    <a:pt x="33450" y="22562"/>
                    <a:pt x="37604" y="22562"/>
                  </a:cubicBezTo>
                  <a:cubicBezTo>
                    <a:pt x="41757" y="22562"/>
                    <a:pt x="45124" y="25929"/>
                    <a:pt x="45124" y="30083"/>
                  </a:cubicBezTo>
                  <a:cubicBezTo>
                    <a:pt x="45124" y="34237"/>
                    <a:pt x="41757" y="37604"/>
                    <a:pt x="37604" y="37604"/>
                  </a:cubicBezTo>
                  <a:close/>
                  <a:moveTo>
                    <a:pt x="75207" y="37604"/>
                  </a:moveTo>
                  <a:cubicBezTo>
                    <a:pt x="71053" y="37604"/>
                    <a:pt x="67686" y="34237"/>
                    <a:pt x="67686" y="30083"/>
                  </a:cubicBezTo>
                  <a:cubicBezTo>
                    <a:pt x="67686" y="25929"/>
                    <a:pt x="71053" y="22562"/>
                    <a:pt x="75207" y="22562"/>
                  </a:cubicBezTo>
                  <a:cubicBezTo>
                    <a:pt x="79361" y="22562"/>
                    <a:pt x="82728" y="25929"/>
                    <a:pt x="82728" y="30083"/>
                  </a:cubicBezTo>
                  <a:cubicBezTo>
                    <a:pt x="82728" y="34237"/>
                    <a:pt x="79361" y="37604"/>
                    <a:pt x="75207" y="37604"/>
                  </a:cubicBezTo>
                  <a:close/>
                  <a:moveTo>
                    <a:pt x="112811" y="37604"/>
                  </a:moveTo>
                  <a:cubicBezTo>
                    <a:pt x="108657" y="37604"/>
                    <a:pt x="105290" y="34237"/>
                    <a:pt x="105290" y="30083"/>
                  </a:cubicBezTo>
                  <a:cubicBezTo>
                    <a:pt x="105290" y="25929"/>
                    <a:pt x="108657" y="22562"/>
                    <a:pt x="112811" y="22562"/>
                  </a:cubicBezTo>
                  <a:cubicBezTo>
                    <a:pt x="116964" y="22562"/>
                    <a:pt x="120331" y="25929"/>
                    <a:pt x="120331" y="30083"/>
                  </a:cubicBezTo>
                  <a:cubicBezTo>
                    <a:pt x="120331" y="34237"/>
                    <a:pt x="116964" y="37604"/>
                    <a:pt x="112811" y="37604"/>
                  </a:cubicBez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02C71406-D70E-4BE2-94DE-09FB772ADC3F}"/>
                </a:ext>
              </a:extLst>
            </p:cNvPr>
            <p:cNvSpPr/>
            <p:nvPr/>
          </p:nvSpPr>
          <p:spPr>
            <a:xfrm>
              <a:off x="6287542" y="2672760"/>
              <a:ext cx="240662" cy="60165"/>
            </a:xfrm>
            <a:custGeom>
              <a:avLst/>
              <a:gdLst>
                <a:gd name="connsiteX0" fmla="*/ 227201 w 240662"/>
                <a:gd name="connsiteY0" fmla="*/ 0 h 60165"/>
                <a:gd name="connsiteX1" fmla="*/ 13462 w 240662"/>
                <a:gd name="connsiteY1" fmla="*/ 0 h 60165"/>
                <a:gd name="connsiteX2" fmla="*/ 0 w 240662"/>
                <a:gd name="connsiteY2" fmla="*/ 13462 h 60165"/>
                <a:gd name="connsiteX3" fmla="*/ 0 w 240662"/>
                <a:gd name="connsiteY3" fmla="*/ 46704 h 60165"/>
                <a:gd name="connsiteX4" fmla="*/ 13462 w 240662"/>
                <a:gd name="connsiteY4" fmla="*/ 60166 h 60165"/>
                <a:gd name="connsiteX5" fmla="*/ 227201 w 240662"/>
                <a:gd name="connsiteY5" fmla="*/ 60166 h 60165"/>
                <a:gd name="connsiteX6" fmla="*/ 240663 w 240662"/>
                <a:gd name="connsiteY6" fmla="*/ 46704 h 60165"/>
                <a:gd name="connsiteX7" fmla="*/ 240663 w 240662"/>
                <a:gd name="connsiteY7" fmla="*/ 13462 h 60165"/>
                <a:gd name="connsiteX8" fmla="*/ 227201 w 240662"/>
                <a:gd name="connsiteY8" fmla="*/ 0 h 60165"/>
                <a:gd name="connsiteX9" fmla="*/ 37604 w 240662"/>
                <a:gd name="connsiteY9" fmla="*/ 37604 h 60165"/>
                <a:gd name="connsiteX10" fmla="*/ 30083 w 240662"/>
                <a:gd name="connsiteY10" fmla="*/ 30083 h 60165"/>
                <a:gd name="connsiteX11" fmla="*/ 37604 w 240662"/>
                <a:gd name="connsiteY11" fmla="*/ 22562 h 60165"/>
                <a:gd name="connsiteX12" fmla="*/ 45124 w 240662"/>
                <a:gd name="connsiteY12" fmla="*/ 30083 h 60165"/>
                <a:gd name="connsiteX13" fmla="*/ 37604 w 240662"/>
                <a:gd name="connsiteY13" fmla="*/ 37604 h 60165"/>
                <a:gd name="connsiteX14" fmla="*/ 75207 w 240662"/>
                <a:gd name="connsiteY14" fmla="*/ 37604 h 60165"/>
                <a:gd name="connsiteX15" fmla="*/ 67686 w 240662"/>
                <a:gd name="connsiteY15" fmla="*/ 30083 h 60165"/>
                <a:gd name="connsiteX16" fmla="*/ 75207 w 240662"/>
                <a:gd name="connsiteY16" fmla="*/ 22562 h 60165"/>
                <a:gd name="connsiteX17" fmla="*/ 82728 w 240662"/>
                <a:gd name="connsiteY17" fmla="*/ 30083 h 60165"/>
                <a:gd name="connsiteX18" fmla="*/ 75207 w 240662"/>
                <a:gd name="connsiteY18" fmla="*/ 37604 h 60165"/>
                <a:gd name="connsiteX19" fmla="*/ 112811 w 240662"/>
                <a:gd name="connsiteY19" fmla="*/ 37604 h 60165"/>
                <a:gd name="connsiteX20" fmla="*/ 105290 w 240662"/>
                <a:gd name="connsiteY20" fmla="*/ 30083 h 60165"/>
                <a:gd name="connsiteX21" fmla="*/ 112811 w 240662"/>
                <a:gd name="connsiteY21" fmla="*/ 22562 h 60165"/>
                <a:gd name="connsiteX22" fmla="*/ 120331 w 240662"/>
                <a:gd name="connsiteY22" fmla="*/ 30083 h 60165"/>
                <a:gd name="connsiteX23" fmla="*/ 112811 w 240662"/>
                <a:gd name="connsiteY23" fmla="*/ 37604 h 60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0662" h="60165">
                  <a:moveTo>
                    <a:pt x="227201" y="0"/>
                  </a:moveTo>
                  <a:lnTo>
                    <a:pt x="13462" y="0"/>
                  </a:lnTo>
                  <a:cubicBezTo>
                    <a:pt x="6027" y="0"/>
                    <a:pt x="0" y="6027"/>
                    <a:pt x="0" y="13462"/>
                  </a:cubicBezTo>
                  <a:lnTo>
                    <a:pt x="0" y="46704"/>
                  </a:lnTo>
                  <a:cubicBezTo>
                    <a:pt x="0" y="54139"/>
                    <a:pt x="6027" y="60166"/>
                    <a:pt x="13462" y="60166"/>
                  </a:cubicBezTo>
                  <a:lnTo>
                    <a:pt x="227201" y="60166"/>
                  </a:lnTo>
                  <a:cubicBezTo>
                    <a:pt x="234636" y="60166"/>
                    <a:pt x="240663" y="54139"/>
                    <a:pt x="240663" y="46704"/>
                  </a:cubicBezTo>
                  <a:lnTo>
                    <a:pt x="240663" y="13462"/>
                  </a:lnTo>
                  <a:cubicBezTo>
                    <a:pt x="240663" y="6027"/>
                    <a:pt x="234636" y="0"/>
                    <a:pt x="227201" y="0"/>
                  </a:cubicBezTo>
                  <a:close/>
                  <a:moveTo>
                    <a:pt x="37604" y="37604"/>
                  </a:moveTo>
                  <a:cubicBezTo>
                    <a:pt x="33450" y="37604"/>
                    <a:pt x="30083" y="34237"/>
                    <a:pt x="30083" y="30083"/>
                  </a:cubicBezTo>
                  <a:cubicBezTo>
                    <a:pt x="30083" y="25929"/>
                    <a:pt x="33450" y="22562"/>
                    <a:pt x="37604" y="22562"/>
                  </a:cubicBezTo>
                  <a:cubicBezTo>
                    <a:pt x="41757" y="22562"/>
                    <a:pt x="45124" y="25929"/>
                    <a:pt x="45124" y="30083"/>
                  </a:cubicBezTo>
                  <a:cubicBezTo>
                    <a:pt x="45124" y="34237"/>
                    <a:pt x="41757" y="37604"/>
                    <a:pt x="37604" y="37604"/>
                  </a:cubicBezTo>
                  <a:close/>
                  <a:moveTo>
                    <a:pt x="75207" y="37604"/>
                  </a:moveTo>
                  <a:cubicBezTo>
                    <a:pt x="71053" y="37604"/>
                    <a:pt x="67686" y="34237"/>
                    <a:pt x="67686" y="30083"/>
                  </a:cubicBezTo>
                  <a:cubicBezTo>
                    <a:pt x="67686" y="25929"/>
                    <a:pt x="71053" y="22562"/>
                    <a:pt x="75207" y="22562"/>
                  </a:cubicBezTo>
                  <a:cubicBezTo>
                    <a:pt x="79361" y="22562"/>
                    <a:pt x="82728" y="25929"/>
                    <a:pt x="82728" y="30083"/>
                  </a:cubicBezTo>
                  <a:cubicBezTo>
                    <a:pt x="82728" y="34237"/>
                    <a:pt x="79361" y="37604"/>
                    <a:pt x="75207" y="37604"/>
                  </a:cubicBezTo>
                  <a:close/>
                  <a:moveTo>
                    <a:pt x="112811" y="37604"/>
                  </a:moveTo>
                  <a:cubicBezTo>
                    <a:pt x="108657" y="37604"/>
                    <a:pt x="105290" y="34237"/>
                    <a:pt x="105290" y="30083"/>
                  </a:cubicBezTo>
                  <a:cubicBezTo>
                    <a:pt x="105290" y="25929"/>
                    <a:pt x="108657" y="22562"/>
                    <a:pt x="112811" y="22562"/>
                  </a:cubicBezTo>
                  <a:cubicBezTo>
                    <a:pt x="116964" y="22562"/>
                    <a:pt x="120331" y="25929"/>
                    <a:pt x="120331" y="30083"/>
                  </a:cubicBezTo>
                  <a:cubicBezTo>
                    <a:pt x="120331" y="34237"/>
                    <a:pt x="116964" y="37604"/>
                    <a:pt x="112811" y="37604"/>
                  </a:cubicBez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D409B64F-4FA0-4109-BEF4-052C13CFAC94}"/>
                </a:ext>
              </a:extLst>
            </p:cNvPr>
            <p:cNvSpPr/>
            <p:nvPr/>
          </p:nvSpPr>
          <p:spPr>
            <a:xfrm>
              <a:off x="6287542" y="2597553"/>
              <a:ext cx="240662" cy="60165"/>
            </a:xfrm>
            <a:custGeom>
              <a:avLst/>
              <a:gdLst>
                <a:gd name="connsiteX0" fmla="*/ 227201 w 240662"/>
                <a:gd name="connsiteY0" fmla="*/ 0 h 60165"/>
                <a:gd name="connsiteX1" fmla="*/ 13462 w 240662"/>
                <a:gd name="connsiteY1" fmla="*/ 0 h 60165"/>
                <a:gd name="connsiteX2" fmla="*/ 0 w 240662"/>
                <a:gd name="connsiteY2" fmla="*/ 13462 h 60165"/>
                <a:gd name="connsiteX3" fmla="*/ 0 w 240662"/>
                <a:gd name="connsiteY3" fmla="*/ 46704 h 60165"/>
                <a:gd name="connsiteX4" fmla="*/ 13462 w 240662"/>
                <a:gd name="connsiteY4" fmla="*/ 60166 h 60165"/>
                <a:gd name="connsiteX5" fmla="*/ 227201 w 240662"/>
                <a:gd name="connsiteY5" fmla="*/ 60166 h 60165"/>
                <a:gd name="connsiteX6" fmla="*/ 240663 w 240662"/>
                <a:gd name="connsiteY6" fmla="*/ 46704 h 60165"/>
                <a:gd name="connsiteX7" fmla="*/ 240663 w 240662"/>
                <a:gd name="connsiteY7" fmla="*/ 13462 h 60165"/>
                <a:gd name="connsiteX8" fmla="*/ 227201 w 240662"/>
                <a:gd name="connsiteY8" fmla="*/ 0 h 60165"/>
                <a:gd name="connsiteX9" fmla="*/ 37604 w 240662"/>
                <a:gd name="connsiteY9" fmla="*/ 37604 h 60165"/>
                <a:gd name="connsiteX10" fmla="*/ 30083 w 240662"/>
                <a:gd name="connsiteY10" fmla="*/ 30083 h 60165"/>
                <a:gd name="connsiteX11" fmla="*/ 37604 w 240662"/>
                <a:gd name="connsiteY11" fmla="*/ 22562 h 60165"/>
                <a:gd name="connsiteX12" fmla="*/ 45124 w 240662"/>
                <a:gd name="connsiteY12" fmla="*/ 30083 h 60165"/>
                <a:gd name="connsiteX13" fmla="*/ 37604 w 240662"/>
                <a:gd name="connsiteY13" fmla="*/ 37604 h 60165"/>
                <a:gd name="connsiteX14" fmla="*/ 75207 w 240662"/>
                <a:gd name="connsiteY14" fmla="*/ 37604 h 60165"/>
                <a:gd name="connsiteX15" fmla="*/ 67686 w 240662"/>
                <a:gd name="connsiteY15" fmla="*/ 30083 h 60165"/>
                <a:gd name="connsiteX16" fmla="*/ 75207 w 240662"/>
                <a:gd name="connsiteY16" fmla="*/ 22562 h 60165"/>
                <a:gd name="connsiteX17" fmla="*/ 82728 w 240662"/>
                <a:gd name="connsiteY17" fmla="*/ 30083 h 60165"/>
                <a:gd name="connsiteX18" fmla="*/ 75207 w 240662"/>
                <a:gd name="connsiteY18" fmla="*/ 37604 h 60165"/>
                <a:gd name="connsiteX19" fmla="*/ 112811 w 240662"/>
                <a:gd name="connsiteY19" fmla="*/ 37604 h 60165"/>
                <a:gd name="connsiteX20" fmla="*/ 105290 w 240662"/>
                <a:gd name="connsiteY20" fmla="*/ 30083 h 60165"/>
                <a:gd name="connsiteX21" fmla="*/ 112811 w 240662"/>
                <a:gd name="connsiteY21" fmla="*/ 22562 h 60165"/>
                <a:gd name="connsiteX22" fmla="*/ 120331 w 240662"/>
                <a:gd name="connsiteY22" fmla="*/ 30083 h 60165"/>
                <a:gd name="connsiteX23" fmla="*/ 112811 w 240662"/>
                <a:gd name="connsiteY23" fmla="*/ 37604 h 60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0662" h="60165">
                  <a:moveTo>
                    <a:pt x="227201" y="0"/>
                  </a:moveTo>
                  <a:lnTo>
                    <a:pt x="13462" y="0"/>
                  </a:lnTo>
                  <a:cubicBezTo>
                    <a:pt x="6027" y="0"/>
                    <a:pt x="0" y="6027"/>
                    <a:pt x="0" y="13462"/>
                  </a:cubicBezTo>
                  <a:lnTo>
                    <a:pt x="0" y="46704"/>
                  </a:lnTo>
                  <a:cubicBezTo>
                    <a:pt x="0" y="54139"/>
                    <a:pt x="6027" y="60166"/>
                    <a:pt x="13462" y="60166"/>
                  </a:cubicBezTo>
                  <a:lnTo>
                    <a:pt x="227201" y="60166"/>
                  </a:lnTo>
                  <a:cubicBezTo>
                    <a:pt x="234636" y="60166"/>
                    <a:pt x="240663" y="54139"/>
                    <a:pt x="240663" y="46704"/>
                  </a:cubicBezTo>
                  <a:lnTo>
                    <a:pt x="240663" y="13462"/>
                  </a:lnTo>
                  <a:cubicBezTo>
                    <a:pt x="240663" y="6027"/>
                    <a:pt x="234636" y="0"/>
                    <a:pt x="227201" y="0"/>
                  </a:cubicBezTo>
                  <a:close/>
                  <a:moveTo>
                    <a:pt x="37604" y="37604"/>
                  </a:moveTo>
                  <a:cubicBezTo>
                    <a:pt x="33450" y="37604"/>
                    <a:pt x="30083" y="34237"/>
                    <a:pt x="30083" y="30083"/>
                  </a:cubicBezTo>
                  <a:cubicBezTo>
                    <a:pt x="30083" y="25929"/>
                    <a:pt x="33450" y="22562"/>
                    <a:pt x="37604" y="22562"/>
                  </a:cubicBezTo>
                  <a:cubicBezTo>
                    <a:pt x="41757" y="22562"/>
                    <a:pt x="45124" y="25929"/>
                    <a:pt x="45124" y="30083"/>
                  </a:cubicBezTo>
                  <a:cubicBezTo>
                    <a:pt x="45124" y="34237"/>
                    <a:pt x="41757" y="37604"/>
                    <a:pt x="37604" y="37604"/>
                  </a:cubicBezTo>
                  <a:close/>
                  <a:moveTo>
                    <a:pt x="75207" y="37604"/>
                  </a:moveTo>
                  <a:cubicBezTo>
                    <a:pt x="71053" y="37604"/>
                    <a:pt x="67686" y="34237"/>
                    <a:pt x="67686" y="30083"/>
                  </a:cubicBezTo>
                  <a:cubicBezTo>
                    <a:pt x="67686" y="25929"/>
                    <a:pt x="71053" y="22562"/>
                    <a:pt x="75207" y="22562"/>
                  </a:cubicBezTo>
                  <a:cubicBezTo>
                    <a:pt x="79361" y="22562"/>
                    <a:pt x="82728" y="25929"/>
                    <a:pt x="82728" y="30083"/>
                  </a:cubicBezTo>
                  <a:cubicBezTo>
                    <a:pt x="82728" y="34237"/>
                    <a:pt x="79361" y="37604"/>
                    <a:pt x="75207" y="37604"/>
                  </a:cubicBezTo>
                  <a:close/>
                  <a:moveTo>
                    <a:pt x="112811" y="37604"/>
                  </a:moveTo>
                  <a:cubicBezTo>
                    <a:pt x="108657" y="37604"/>
                    <a:pt x="105290" y="34237"/>
                    <a:pt x="105290" y="30083"/>
                  </a:cubicBezTo>
                  <a:cubicBezTo>
                    <a:pt x="105290" y="25929"/>
                    <a:pt x="108657" y="22562"/>
                    <a:pt x="112811" y="22562"/>
                  </a:cubicBezTo>
                  <a:cubicBezTo>
                    <a:pt x="116964" y="22562"/>
                    <a:pt x="120331" y="25929"/>
                    <a:pt x="120331" y="30083"/>
                  </a:cubicBezTo>
                  <a:cubicBezTo>
                    <a:pt x="120331" y="34237"/>
                    <a:pt x="116964" y="37604"/>
                    <a:pt x="112811" y="37604"/>
                  </a:cubicBez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5C01D3D-37B7-4EC8-89B6-75A5818FFFD8}"/>
              </a:ext>
            </a:extLst>
          </p:cNvPr>
          <p:cNvGrpSpPr/>
          <p:nvPr/>
        </p:nvGrpSpPr>
        <p:grpSpPr>
          <a:xfrm>
            <a:off x="5611116" y="5480821"/>
            <a:ext cx="292411" cy="292411"/>
            <a:chOff x="10172308" y="2590481"/>
            <a:chExt cx="292411" cy="292411"/>
          </a:xfrm>
        </p:grpSpPr>
        <p:sp>
          <p:nvSpPr>
            <p:cNvPr id="41" name="Freeform 76">
              <a:extLst>
                <a:ext uri="{FF2B5EF4-FFF2-40B4-BE49-F238E27FC236}">
                  <a16:creationId xmlns:a16="http://schemas.microsoft.com/office/drawing/2014/main" id="{5CA4774E-718B-44D8-A9D8-150BC30E4C4F}"/>
                </a:ext>
              </a:extLst>
            </p:cNvPr>
            <p:cNvSpPr/>
            <p:nvPr/>
          </p:nvSpPr>
          <p:spPr>
            <a:xfrm>
              <a:off x="10172308" y="2682821"/>
              <a:ext cx="26932" cy="15390"/>
            </a:xfrm>
            <a:custGeom>
              <a:avLst/>
              <a:gdLst>
                <a:gd name="connsiteX0" fmla="*/ 0 w 26932"/>
                <a:gd name="connsiteY0" fmla="*/ 0 h 15390"/>
                <a:gd name="connsiteX1" fmla="*/ 26933 w 26932"/>
                <a:gd name="connsiteY1" fmla="*/ 0 h 15390"/>
                <a:gd name="connsiteX2" fmla="*/ 26933 w 26932"/>
                <a:gd name="connsiteY2" fmla="*/ 15390 h 15390"/>
                <a:gd name="connsiteX3" fmla="*/ 0 w 26932"/>
                <a:gd name="connsiteY3" fmla="*/ 15390 h 15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32" h="15390">
                  <a:moveTo>
                    <a:pt x="0" y="0"/>
                  </a:moveTo>
                  <a:lnTo>
                    <a:pt x="26933" y="0"/>
                  </a:lnTo>
                  <a:lnTo>
                    <a:pt x="26933" y="15390"/>
                  </a:lnTo>
                  <a:lnTo>
                    <a:pt x="0" y="15390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42" name="Freeform 77">
              <a:extLst>
                <a:ext uri="{FF2B5EF4-FFF2-40B4-BE49-F238E27FC236}">
                  <a16:creationId xmlns:a16="http://schemas.microsoft.com/office/drawing/2014/main" id="{0F345881-2407-4463-BDAC-A88F9F890E01}"/>
                </a:ext>
              </a:extLst>
            </p:cNvPr>
            <p:cNvSpPr/>
            <p:nvPr/>
          </p:nvSpPr>
          <p:spPr>
            <a:xfrm>
              <a:off x="10172308" y="2652041"/>
              <a:ext cx="26932" cy="15390"/>
            </a:xfrm>
            <a:custGeom>
              <a:avLst/>
              <a:gdLst>
                <a:gd name="connsiteX0" fmla="*/ 0 w 26932"/>
                <a:gd name="connsiteY0" fmla="*/ 0 h 15390"/>
                <a:gd name="connsiteX1" fmla="*/ 26933 w 26932"/>
                <a:gd name="connsiteY1" fmla="*/ 0 h 15390"/>
                <a:gd name="connsiteX2" fmla="*/ 26933 w 26932"/>
                <a:gd name="connsiteY2" fmla="*/ 15390 h 15390"/>
                <a:gd name="connsiteX3" fmla="*/ 0 w 26932"/>
                <a:gd name="connsiteY3" fmla="*/ 15390 h 15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32" h="15390">
                  <a:moveTo>
                    <a:pt x="0" y="0"/>
                  </a:moveTo>
                  <a:lnTo>
                    <a:pt x="26933" y="0"/>
                  </a:lnTo>
                  <a:lnTo>
                    <a:pt x="26933" y="15390"/>
                  </a:lnTo>
                  <a:lnTo>
                    <a:pt x="0" y="15390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43" name="Freeform 78">
              <a:extLst>
                <a:ext uri="{FF2B5EF4-FFF2-40B4-BE49-F238E27FC236}">
                  <a16:creationId xmlns:a16="http://schemas.microsoft.com/office/drawing/2014/main" id="{92E2E453-A49A-42CE-AD95-E198F1137496}"/>
                </a:ext>
              </a:extLst>
            </p:cNvPr>
            <p:cNvSpPr/>
            <p:nvPr/>
          </p:nvSpPr>
          <p:spPr>
            <a:xfrm>
              <a:off x="10172308" y="2713601"/>
              <a:ext cx="26932" cy="15390"/>
            </a:xfrm>
            <a:custGeom>
              <a:avLst/>
              <a:gdLst>
                <a:gd name="connsiteX0" fmla="*/ 0 w 26932"/>
                <a:gd name="connsiteY0" fmla="*/ 0 h 15390"/>
                <a:gd name="connsiteX1" fmla="*/ 26933 w 26932"/>
                <a:gd name="connsiteY1" fmla="*/ 0 h 15390"/>
                <a:gd name="connsiteX2" fmla="*/ 26933 w 26932"/>
                <a:gd name="connsiteY2" fmla="*/ 15390 h 15390"/>
                <a:gd name="connsiteX3" fmla="*/ 0 w 26932"/>
                <a:gd name="connsiteY3" fmla="*/ 15390 h 15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32" h="15390">
                  <a:moveTo>
                    <a:pt x="0" y="0"/>
                  </a:moveTo>
                  <a:lnTo>
                    <a:pt x="26933" y="0"/>
                  </a:lnTo>
                  <a:lnTo>
                    <a:pt x="26933" y="15390"/>
                  </a:lnTo>
                  <a:lnTo>
                    <a:pt x="0" y="15390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44" name="Freeform 79">
              <a:extLst>
                <a:ext uri="{FF2B5EF4-FFF2-40B4-BE49-F238E27FC236}">
                  <a16:creationId xmlns:a16="http://schemas.microsoft.com/office/drawing/2014/main" id="{F4389C58-49F4-448F-A74C-DD6E6EF27273}"/>
                </a:ext>
              </a:extLst>
            </p:cNvPr>
            <p:cNvSpPr/>
            <p:nvPr/>
          </p:nvSpPr>
          <p:spPr>
            <a:xfrm>
              <a:off x="10172308" y="2805942"/>
              <a:ext cx="26932" cy="15390"/>
            </a:xfrm>
            <a:custGeom>
              <a:avLst/>
              <a:gdLst>
                <a:gd name="connsiteX0" fmla="*/ 0 w 26932"/>
                <a:gd name="connsiteY0" fmla="*/ 0 h 15390"/>
                <a:gd name="connsiteX1" fmla="*/ 26933 w 26932"/>
                <a:gd name="connsiteY1" fmla="*/ 0 h 15390"/>
                <a:gd name="connsiteX2" fmla="*/ 26933 w 26932"/>
                <a:gd name="connsiteY2" fmla="*/ 15390 h 15390"/>
                <a:gd name="connsiteX3" fmla="*/ 0 w 26932"/>
                <a:gd name="connsiteY3" fmla="*/ 15390 h 15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32" h="15390">
                  <a:moveTo>
                    <a:pt x="0" y="0"/>
                  </a:moveTo>
                  <a:lnTo>
                    <a:pt x="26933" y="0"/>
                  </a:lnTo>
                  <a:lnTo>
                    <a:pt x="26933" y="15390"/>
                  </a:lnTo>
                  <a:lnTo>
                    <a:pt x="0" y="15390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D5681473-EB5D-4CAC-8DEA-9ADA39EDB314}"/>
                </a:ext>
              </a:extLst>
            </p:cNvPr>
            <p:cNvSpPr/>
            <p:nvPr/>
          </p:nvSpPr>
          <p:spPr>
            <a:xfrm>
              <a:off x="10172308" y="2775162"/>
              <a:ext cx="26932" cy="15390"/>
            </a:xfrm>
            <a:custGeom>
              <a:avLst/>
              <a:gdLst>
                <a:gd name="connsiteX0" fmla="*/ 0 w 26932"/>
                <a:gd name="connsiteY0" fmla="*/ 0 h 15390"/>
                <a:gd name="connsiteX1" fmla="*/ 26933 w 26932"/>
                <a:gd name="connsiteY1" fmla="*/ 0 h 15390"/>
                <a:gd name="connsiteX2" fmla="*/ 26933 w 26932"/>
                <a:gd name="connsiteY2" fmla="*/ 15390 h 15390"/>
                <a:gd name="connsiteX3" fmla="*/ 0 w 26932"/>
                <a:gd name="connsiteY3" fmla="*/ 15390 h 15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32" h="15390">
                  <a:moveTo>
                    <a:pt x="0" y="0"/>
                  </a:moveTo>
                  <a:lnTo>
                    <a:pt x="26933" y="0"/>
                  </a:lnTo>
                  <a:lnTo>
                    <a:pt x="26933" y="15390"/>
                  </a:lnTo>
                  <a:lnTo>
                    <a:pt x="0" y="15390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46" name="Freeform 81">
              <a:extLst>
                <a:ext uri="{FF2B5EF4-FFF2-40B4-BE49-F238E27FC236}">
                  <a16:creationId xmlns:a16="http://schemas.microsoft.com/office/drawing/2014/main" id="{40C872B4-6709-4DD1-B070-8AB716F0C126}"/>
                </a:ext>
              </a:extLst>
            </p:cNvPr>
            <p:cNvSpPr/>
            <p:nvPr/>
          </p:nvSpPr>
          <p:spPr>
            <a:xfrm>
              <a:off x="10172308" y="2744382"/>
              <a:ext cx="26932" cy="15390"/>
            </a:xfrm>
            <a:custGeom>
              <a:avLst/>
              <a:gdLst>
                <a:gd name="connsiteX0" fmla="*/ 0 w 26932"/>
                <a:gd name="connsiteY0" fmla="*/ 0 h 15390"/>
                <a:gd name="connsiteX1" fmla="*/ 26933 w 26932"/>
                <a:gd name="connsiteY1" fmla="*/ 0 h 15390"/>
                <a:gd name="connsiteX2" fmla="*/ 26933 w 26932"/>
                <a:gd name="connsiteY2" fmla="*/ 15390 h 15390"/>
                <a:gd name="connsiteX3" fmla="*/ 0 w 26932"/>
                <a:gd name="connsiteY3" fmla="*/ 15390 h 15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32" h="15390">
                  <a:moveTo>
                    <a:pt x="0" y="0"/>
                  </a:moveTo>
                  <a:lnTo>
                    <a:pt x="26933" y="0"/>
                  </a:lnTo>
                  <a:lnTo>
                    <a:pt x="26933" y="15390"/>
                  </a:lnTo>
                  <a:lnTo>
                    <a:pt x="0" y="15390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47" name="Freeform 82">
              <a:extLst>
                <a:ext uri="{FF2B5EF4-FFF2-40B4-BE49-F238E27FC236}">
                  <a16:creationId xmlns:a16="http://schemas.microsoft.com/office/drawing/2014/main" id="{48ECC6C8-32A1-4FD1-BDE0-01374162EC2D}"/>
                </a:ext>
              </a:extLst>
            </p:cNvPr>
            <p:cNvSpPr/>
            <p:nvPr/>
          </p:nvSpPr>
          <p:spPr>
            <a:xfrm>
              <a:off x="10437787" y="2775162"/>
              <a:ext cx="26932" cy="15390"/>
            </a:xfrm>
            <a:custGeom>
              <a:avLst/>
              <a:gdLst>
                <a:gd name="connsiteX0" fmla="*/ 0 w 26932"/>
                <a:gd name="connsiteY0" fmla="*/ 0 h 15390"/>
                <a:gd name="connsiteX1" fmla="*/ 26933 w 26932"/>
                <a:gd name="connsiteY1" fmla="*/ 0 h 15390"/>
                <a:gd name="connsiteX2" fmla="*/ 26933 w 26932"/>
                <a:gd name="connsiteY2" fmla="*/ 15390 h 15390"/>
                <a:gd name="connsiteX3" fmla="*/ 0 w 26932"/>
                <a:gd name="connsiteY3" fmla="*/ 15390 h 15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32" h="15390">
                  <a:moveTo>
                    <a:pt x="0" y="0"/>
                  </a:moveTo>
                  <a:lnTo>
                    <a:pt x="26933" y="0"/>
                  </a:lnTo>
                  <a:lnTo>
                    <a:pt x="26933" y="15390"/>
                  </a:lnTo>
                  <a:lnTo>
                    <a:pt x="0" y="15390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48" name="Freeform 83">
              <a:extLst>
                <a:ext uri="{FF2B5EF4-FFF2-40B4-BE49-F238E27FC236}">
                  <a16:creationId xmlns:a16="http://schemas.microsoft.com/office/drawing/2014/main" id="{18EB72DE-E2B4-4D96-82FA-7405A7A6F250}"/>
                </a:ext>
              </a:extLst>
            </p:cNvPr>
            <p:cNvSpPr/>
            <p:nvPr/>
          </p:nvSpPr>
          <p:spPr>
            <a:xfrm>
              <a:off x="10437787" y="2805942"/>
              <a:ext cx="26932" cy="15390"/>
            </a:xfrm>
            <a:custGeom>
              <a:avLst/>
              <a:gdLst>
                <a:gd name="connsiteX0" fmla="*/ 0 w 26932"/>
                <a:gd name="connsiteY0" fmla="*/ 0 h 15390"/>
                <a:gd name="connsiteX1" fmla="*/ 26933 w 26932"/>
                <a:gd name="connsiteY1" fmla="*/ 0 h 15390"/>
                <a:gd name="connsiteX2" fmla="*/ 26933 w 26932"/>
                <a:gd name="connsiteY2" fmla="*/ 15390 h 15390"/>
                <a:gd name="connsiteX3" fmla="*/ 0 w 26932"/>
                <a:gd name="connsiteY3" fmla="*/ 15390 h 15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32" h="15390">
                  <a:moveTo>
                    <a:pt x="0" y="0"/>
                  </a:moveTo>
                  <a:lnTo>
                    <a:pt x="26933" y="0"/>
                  </a:lnTo>
                  <a:lnTo>
                    <a:pt x="26933" y="15390"/>
                  </a:lnTo>
                  <a:lnTo>
                    <a:pt x="0" y="15390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49" name="Freeform 84">
              <a:extLst>
                <a:ext uri="{FF2B5EF4-FFF2-40B4-BE49-F238E27FC236}">
                  <a16:creationId xmlns:a16="http://schemas.microsoft.com/office/drawing/2014/main" id="{E79FEDBB-0C6A-45EA-BCE2-3D8E45672F0B}"/>
                </a:ext>
              </a:extLst>
            </p:cNvPr>
            <p:cNvSpPr/>
            <p:nvPr/>
          </p:nvSpPr>
          <p:spPr>
            <a:xfrm>
              <a:off x="10437787" y="2744382"/>
              <a:ext cx="26932" cy="15390"/>
            </a:xfrm>
            <a:custGeom>
              <a:avLst/>
              <a:gdLst>
                <a:gd name="connsiteX0" fmla="*/ 0 w 26932"/>
                <a:gd name="connsiteY0" fmla="*/ 0 h 15390"/>
                <a:gd name="connsiteX1" fmla="*/ 26933 w 26932"/>
                <a:gd name="connsiteY1" fmla="*/ 0 h 15390"/>
                <a:gd name="connsiteX2" fmla="*/ 26933 w 26932"/>
                <a:gd name="connsiteY2" fmla="*/ 15390 h 15390"/>
                <a:gd name="connsiteX3" fmla="*/ 0 w 26932"/>
                <a:gd name="connsiteY3" fmla="*/ 15390 h 15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32" h="15390">
                  <a:moveTo>
                    <a:pt x="0" y="0"/>
                  </a:moveTo>
                  <a:lnTo>
                    <a:pt x="26933" y="0"/>
                  </a:lnTo>
                  <a:lnTo>
                    <a:pt x="26933" y="15390"/>
                  </a:lnTo>
                  <a:lnTo>
                    <a:pt x="0" y="15390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50" name="Freeform 85">
              <a:extLst>
                <a:ext uri="{FF2B5EF4-FFF2-40B4-BE49-F238E27FC236}">
                  <a16:creationId xmlns:a16="http://schemas.microsoft.com/office/drawing/2014/main" id="{BBB2D01D-496A-4201-BCB3-712286C4E892}"/>
                </a:ext>
              </a:extLst>
            </p:cNvPr>
            <p:cNvSpPr/>
            <p:nvPr/>
          </p:nvSpPr>
          <p:spPr>
            <a:xfrm>
              <a:off x="10437787" y="2652041"/>
              <a:ext cx="26932" cy="15390"/>
            </a:xfrm>
            <a:custGeom>
              <a:avLst/>
              <a:gdLst>
                <a:gd name="connsiteX0" fmla="*/ 0 w 26932"/>
                <a:gd name="connsiteY0" fmla="*/ 0 h 15390"/>
                <a:gd name="connsiteX1" fmla="*/ 26933 w 26932"/>
                <a:gd name="connsiteY1" fmla="*/ 0 h 15390"/>
                <a:gd name="connsiteX2" fmla="*/ 26933 w 26932"/>
                <a:gd name="connsiteY2" fmla="*/ 15390 h 15390"/>
                <a:gd name="connsiteX3" fmla="*/ 0 w 26932"/>
                <a:gd name="connsiteY3" fmla="*/ 15390 h 15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32" h="15390">
                  <a:moveTo>
                    <a:pt x="0" y="0"/>
                  </a:moveTo>
                  <a:lnTo>
                    <a:pt x="26933" y="0"/>
                  </a:lnTo>
                  <a:lnTo>
                    <a:pt x="26933" y="15390"/>
                  </a:lnTo>
                  <a:lnTo>
                    <a:pt x="0" y="15390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51" name="Freeform 86">
              <a:extLst>
                <a:ext uri="{FF2B5EF4-FFF2-40B4-BE49-F238E27FC236}">
                  <a16:creationId xmlns:a16="http://schemas.microsoft.com/office/drawing/2014/main" id="{D09226ED-4466-47F2-8FCF-5EC17DB65B8F}"/>
                </a:ext>
              </a:extLst>
            </p:cNvPr>
            <p:cNvSpPr/>
            <p:nvPr/>
          </p:nvSpPr>
          <p:spPr>
            <a:xfrm>
              <a:off x="10437787" y="2713601"/>
              <a:ext cx="26932" cy="15390"/>
            </a:xfrm>
            <a:custGeom>
              <a:avLst/>
              <a:gdLst>
                <a:gd name="connsiteX0" fmla="*/ 0 w 26932"/>
                <a:gd name="connsiteY0" fmla="*/ 0 h 15390"/>
                <a:gd name="connsiteX1" fmla="*/ 26933 w 26932"/>
                <a:gd name="connsiteY1" fmla="*/ 0 h 15390"/>
                <a:gd name="connsiteX2" fmla="*/ 26933 w 26932"/>
                <a:gd name="connsiteY2" fmla="*/ 15390 h 15390"/>
                <a:gd name="connsiteX3" fmla="*/ 0 w 26932"/>
                <a:gd name="connsiteY3" fmla="*/ 15390 h 15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32" h="15390">
                  <a:moveTo>
                    <a:pt x="0" y="0"/>
                  </a:moveTo>
                  <a:lnTo>
                    <a:pt x="26933" y="0"/>
                  </a:lnTo>
                  <a:lnTo>
                    <a:pt x="26933" y="15390"/>
                  </a:lnTo>
                  <a:lnTo>
                    <a:pt x="0" y="15390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52" name="Freeform 90">
              <a:extLst>
                <a:ext uri="{FF2B5EF4-FFF2-40B4-BE49-F238E27FC236}">
                  <a16:creationId xmlns:a16="http://schemas.microsoft.com/office/drawing/2014/main" id="{1C35AE7F-9584-4859-B7AC-B2A9A67CD98A}"/>
                </a:ext>
              </a:extLst>
            </p:cNvPr>
            <p:cNvSpPr/>
            <p:nvPr/>
          </p:nvSpPr>
          <p:spPr>
            <a:xfrm>
              <a:off x="10437787" y="2682821"/>
              <a:ext cx="26932" cy="15390"/>
            </a:xfrm>
            <a:custGeom>
              <a:avLst/>
              <a:gdLst>
                <a:gd name="connsiteX0" fmla="*/ 0 w 26932"/>
                <a:gd name="connsiteY0" fmla="*/ 0 h 15390"/>
                <a:gd name="connsiteX1" fmla="*/ 26933 w 26932"/>
                <a:gd name="connsiteY1" fmla="*/ 0 h 15390"/>
                <a:gd name="connsiteX2" fmla="*/ 26933 w 26932"/>
                <a:gd name="connsiteY2" fmla="*/ 15390 h 15390"/>
                <a:gd name="connsiteX3" fmla="*/ 0 w 26932"/>
                <a:gd name="connsiteY3" fmla="*/ 15390 h 15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32" h="15390">
                  <a:moveTo>
                    <a:pt x="0" y="0"/>
                  </a:moveTo>
                  <a:lnTo>
                    <a:pt x="26933" y="0"/>
                  </a:lnTo>
                  <a:lnTo>
                    <a:pt x="26933" y="15390"/>
                  </a:lnTo>
                  <a:lnTo>
                    <a:pt x="0" y="15390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53" name="Freeform 91">
              <a:extLst>
                <a:ext uri="{FF2B5EF4-FFF2-40B4-BE49-F238E27FC236}">
                  <a16:creationId xmlns:a16="http://schemas.microsoft.com/office/drawing/2014/main" id="{65E25BB4-F53D-432B-BF96-4EA37A003AA2}"/>
                </a:ext>
              </a:extLst>
            </p:cNvPr>
            <p:cNvSpPr/>
            <p:nvPr/>
          </p:nvSpPr>
          <p:spPr>
            <a:xfrm>
              <a:off x="10326209" y="2590481"/>
              <a:ext cx="15390" cy="26932"/>
            </a:xfrm>
            <a:custGeom>
              <a:avLst/>
              <a:gdLst>
                <a:gd name="connsiteX0" fmla="*/ 0 w 15390"/>
                <a:gd name="connsiteY0" fmla="*/ 0 h 26932"/>
                <a:gd name="connsiteX1" fmla="*/ 15390 w 15390"/>
                <a:gd name="connsiteY1" fmla="*/ 0 h 26932"/>
                <a:gd name="connsiteX2" fmla="*/ 15390 w 15390"/>
                <a:gd name="connsiteY2" fmla="*/ 26933 h 26932"/>
                <a:gd name="connsiteX3" fmla="*/ 0 w 15390"/>
                <a:gd name="connsiteY3" fmla="*/ 26933 h 26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90" h="26932">
                  <a:moveTo>
                    <a:pt x="0" y="0"/>
                  </a:moveTo>
                  <a:lnTo>
                    <a:pt x="15390" y="0"/>
                  </a:lnTo>
                  <a:lnTo>
                    <a:pt x="15390" y="26933"/>
                  </a:lnTo>
                  <a:lnTo>
                    <a:pt x="0" y="26933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54" name="Freeform 92">
              <a:extLst>
                <a:ext uri="{FF2B5EF4-FFF2-40B4-BE49-F238E27FC236}">
                  <a16:creationId xmlns:a16="http://schemas.microsoft.com/office/drawing/2014/main" id="{F0C495C9-0D42-409B-8502-C1CD31310902}"/>
                </a:ext>
              </a:extLst>
            </p:cNvPr>
            <p:cNvSpPr/>
            <p:nvPr/>
          </p:nvSpPr>
          <p:spPr>
            <a:xfrm>
              <a:off x="10387769" y="2590481"/>
              <a:ext cx="15390" cy="26932"/>
            </a:xfrm>
            <a:custGeom>
              <a:avLst/>
              <a:gdLst>
                <a:gd name="connsiteX0" fmla="*/ 0 w 15390"/>
                <a:gd name="connsiteY0" fmla="*/ 0 h 26932"/>
                <a:gd name="connsiteX1" fmla="*/ 15390 w 15390"/>
                <a:gd name="connsiteY1" fmla="*/ 0 h 26932"/>
                <a:gd name="connsiteX2" fmla="*/ 15390 w 15390"/>
                <a:gd name="connsiteY2" fmla="*/ 26933 h 26932"/>
                <a:gd name="connsiteX3" fmla="*/ 0 w 15390"/>
                <a:gd name="connsiteY3" fmla="*/ 26933 h 26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90" h="26932">
                  <a:moveTo>
                    <a:pt x="0" y="0"/>
                  </a:moveTo>
                  <a:lnTo>
                    <a:pt x="15390" y="0"/>
                  </a:lnTo>
                  <a:lnTo>
                    <a:pt x="15390" y="26933"/>
                  </a:lnTo>
                  <a:lnTo>
                    <a:pt x="0" y="26933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55" name="Freeform 93">
              <a:extLst>
                <a:ext uri="{FF2B5EF4-FFF2-40B4-BE49-F238E27FC236}">
                  <a16:creationId xmlns:a16="http://schemas.microsoft.com/office/drawing/2014/main" id="{17312D66-01BF-4886-A8B2-D463EBB45E1B}"/>
                </a:ext>
              </a:extLst>
            </p:cNvPr>
            <p:cNvSpPr/>
            <p:nvPr/>
          </p:nvSpPr>
          <p:spPr>
            <a:xfrm>
              <a:off x="10356989" y="2590481"/>
              <a:ext cx="15390" cy="26932"/>
            </a:xfrm>
            <a:custGeom>
              <a:avLst/>
              <a:gdLst>
                <a:gd name="connsiteX0" fmla="*/ 0 w 15390"/>
                <a:gd name="connsiteY0" fmla="*/ 0 h 26932"/>
                <a:gd name="connsiteX1" fmla="*/ 15390 w 15390"/>
                <a:gd name="connsiteY1" fmla="*/ 0 h 26932"/>
                <a:gd name="connsiteX2" fmla="*/ 15390 w 15390"/>
                <a:gd name="connsiteY2" fmla="*/ 26933 h 26932"/>
                <a:gd name="connsiteX3" fmla="*/ 0 w 15390"/>
                <a:gd name="connsiteY3" fmla="*/ 26933 h 26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90" h="26932">
                  <a:moveTo>
                    <a:pt x="0" y="0"/>
                  </a:moveTo>
                  <a:lnTo>
                    <a:pt x="15390" y="0"/>
                  </a:lnTo>
                  <a:lnTo>
                    <a:pt x="15390" y="26933"/>
                  </a:lnTo>
                  <a:lnTo>
                    <a:pt x="0" y="26933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56" name="Freeform 94">
              <a:extLst>
                <a:ext uri="{FF2B5EF4-FFF2-40B4-BE49-F238E27FC236}">
                  <a16:creationId xmlns:a16="http://schemas.microsoft.com/office/drawing/2014/main" id="{CB2D7393-9C13-44E1-88EA-8826BEB931DC}"/>
                </a:ext>
              </a:extLst>
            </p:cNvPr>
            <p:cNvSpPr/>
            <p:nvPr/>
          </p:nvSpPr>
          <p:spPr>
            <a:xfrm>
              <a:off x="10295428" y="2590481"/>
              <a:ext cx="15390" cy="26932"/>
            </a:xfrm>
            <a:custGeom>
              <a:avLst/>
              <a:gdLst>
                <a:gd name="connsiteX0" fmla="*/ 0 w 15390"/>
                <a:gd name="connsiteY0" fmla="*/ 0 h 26932"/>
                <a:gd name="connsiteX1" fmla="*/ 15390 w 15390"/>
                <a:gd name="connsiteY1" fmla="*/ 0 h 26932"/>
                <a:gd name="connsiteX2" fmla="*/ 15390 w 15390"/>
                <a:gd name="connsiteY2" fmla="*/ 26933 h 26932"/>
                <a:gd name="connsiteX3" fmla="*/ 0 w 15390"/>
                <a:gd name="connsiteY3" fmla="*/ 26933 h 26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90" h="26932">
                  <a:moveTo>
                    <a:pt x="0" y="0"/>
                  </a:moveTo>
                  <a:lnTo>
                    <a:pt x="15390" y="0"/>
                  </a:lnTo>
                  <a:lnTo>
                    <a:pt x="15390" y="26933"/>
                  </a:lnTo>
                  <a:lnTo>
                    <a:pt x="0" y="26933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57" name="Freeform 95">
              <a:extLst>
                <a:ext uri="{FF2B5EF4-FFF2-40B4-BE49-F238E27FC236}">
                  <a16:creationId xmlns:a16="http://schemas.microsoft.com/office/drawing/2014/main" id="{21B83BE2-DFC8-47D2-99D1-87E3BDEB7529}"/>
                </a:ext>
              </a:extLst>
            </p:cNvPr>
            <p:cNvSpPr/>
            <p:nvPr/>
          </p:nvSpPr>
          <p:spPr>
            <a:xfrm>
              <a:off x="10233868" y="2590481"/>
              <a:ext cx="15390" cy="26932"/>
            </a:xfrm>
            <a:custGeom>
              <a:avLst/>
              <a:gdLst>
                <a:gd name="connsiteX0" fmla="*/ 0 w 15390"/>
                <a:gd name="connsiteY0" fmla="*/ 0 h 26932"/>
                <a:gd name="connsiteX1" fmla="*/ 15390 w 15390"/>
                <a:gd name="connsiteY1" fmla="*/ 0 h 26932"/>
                <a:gd name="connsiteX2" fmla="*/ 15390 w 15390"/>
                <a:gd name="connsiteY2" fmla="*/ 26933 h 26932"/>
                <a:gd name="connsiteX3" fmla="*/ 0 w 15390"/>
                <a:gd name="connsiteY3" fmla="*/ 26933 h 26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90" h="26932">
                  <a:moveTo>
                    <a:pt x="0" y="0"/>
                  </a:moveTo>
                  <a:lnTo>
                    <a:pt x="15390" y="0"/>
                  </a:lnTo>
                  <a:lnTo>
                    <a:pt x="15390" y="26933"/>
                  </a:lnTo>
                  <a:lnTo>
                    <a:pt x="0" y="26933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58" name="Freeform 96">
              <a:extLst>
                <a:ext uri="{FF2B5EF4-FFF2-40B4-BE49-F238E27FC236}">
                  <a16:creationId xmlns:a16="http://schemas.microsoft.com/office/drawing/2014/main" id="{53B4EA55-C221-4C74-A92E-FE0D2D396885}"/>
                </a:ext>
              </a:extLst>
            </p:cNvPr>
            <p:cNvSpPr/>
            <p:nvPr/>
          </p:nvSpPr>
          <p:spPr>
            <a:xfrm>
              <a:off x="10264648" y="2590481"/>
              <a:ext cx="15390" cy="26932"/>
            </a:xfrm>
            <a:custGeom>
              <a:avLst/>
              <a:gdLst>
                <a:gd name="connsiteX0" fmla="*/ 0 w 15390"/>
                <a:gd name="connsiteY0" fmla="*/ 0 h 26932"/>
                <a:gd name="connsiteX1" fmla="*/ 15390 w 15390"/>
                <a:gd name="connsiteY1" fmla="*/ 0 h 26932"/>
                <a:gd name="connsiteX2" fmla="*/ 15390 w 15390"/>
                <a:gd name="connsiteY2" fmla="*/ 26933 h 26932"/>
                <a:gd name="connsiteX3" fmla="*/ 0 w 15390"/>
                <a:gd name="connsiteY3" fmla="*/ 26933 h 26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90" h="26932">
                  <a:moveTo>
                    <a:pt x="0" y="0"/>
                  </a:moveTo>
                  <a:lnTo>
                    <a:pt x="15390" y="0"/>
                  </a:lnTo>
                  <a:lnTo>
                    <a:pt x="15390" y="26933"/>
                  </a:lnTo>
                  <a:lnTo>
                    <a:pt x="0" y="26933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59" name="Freeform 97">
              <a:extLst>
                <a:ext uri="{FF2B5EF4-FFF2-40B4-BE49-F238E27FC236}">
                  <a16:creationId xmlns:a16="http://schemas.microsoft.com/office/drawing/2014/main" id="{83085319-3B90-482E-92EC-C5A56CDC427E}"/>
                </a:ext>
              </a:extLst>
            </p:cNvPr>
            <p:cNvSpPr/>
            <p:nvPr/>
          </p:nvSpPr>
          <p:spPr>
            <a:xfrm>
              <a:off x="10264648" y="2855960"/>
              <a:ext cx="15390" cy="26932"/>
            </a:xfrm>
            <a:custGeom>
              <a:avLst/>
              <a:gdLst>
                <a:gd name="connsiteX0" fmla="*/ 0 w 15390"/>
                <a:gd name="connsiteY0" fmla="*/ 0 h 26932"/>
                <a:gd name="connsiteX1" fmla="*/ 15390 w 15390"/>
                <a:gd name="connsiteY1" fmla="*/ 0 h 26932"/>
                <a:gd name="connsiteX2" fmla="*/ 15390 w 15390"/>
                <a:gd name="connsiteY2" fmla="*/ 26933 h 26932"/>
                <a:gd name="connsiteX3" fmla="*/ 0 w 15390"/>
                <a:gd name="connsiteY3" fmla="*/ 26933 h 26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90" h="26932">
                  <a:moveTo>
                    <a:pt x="0" y="0"/>
                  </a:moveTo>
                  <a:lnTo>
                    <a:pt x="15390" y="0"/>
                  </a:lnTo>
                  <a:lnTo>
                    <a:pt x="15390" y="26933"/>
                  </a:lnTo>
                  <a:lnTo>
                    <a:pt x="0" y="26933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60" name="Freeform 98">
              <a:extLst>
                <a:ext uri="{FF2B5EF4-FFF2-40B4-BE49-F238E27FC236}">
                  <a16:creationId xmlns:a16="http://schemas.microsoft.com/office/drawing/2014/main" id="{07E76FEC-4750-4785-8568-80FB14244EB3}"/>
                </a:ext>
              </a:extLst>
            </p:cNvPr>
            <p:cNvSpPr/>
            <p:nvPr/>
          </p:nvSpPr>
          <p:spPr>
            <a:xfrm>
              <a:off x="10233868" y="2855960"/>
              <a:ext cx="15390" cy="26932"/>
            </a:xfrm>
            <a:custGeom>
              <a:avLst/>
              <a:gdLst>
                <a:gd name="connsiteX0" fmla="*/ 0 w 15390"/>
                <a:gd name="connsiteY0" fmla="*/ 0 h 26932"/>
                <a:gd name="connsiteX1" fmla="*/ 15390 w 15390"/>
                <a:gd name="connsiteY1" fmla="*/ 0 h 26932"/>
                <a:gd name="connsiteX2" fmla="*/ 15390 w 15390"/>
                <a:gd name="connsiteY2" fmla="*/ 26933 h 26932"/>
                <a:gd name="connsiteX3" fmla="*/ 0 w 15390"/>
                <a:gd name="connsiteY3" fmla="*/ 26933 h 26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90" h="26932">
                  <a:moveTo>
                    <a:pt x="0" y="0"/>
                  </a:moveTo>
                  <a:lnTo>
                    <a:pt x="15390" y="0"/>
                  </a:lnTo>
                  <a:lnTo>
                    <a:pt x="15390" y="26933"/>
                  </a:lnTo>
                  <a:lnTo>
                    <a:pt x="0" y="26933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61" name="Freeform 99">
              <a:extLst>
                <a:ext uri="{FF2B5EF4-FFF2-40B4-BE49-F238E27FC236}">
                  <a16:creationId xmlns:a16="http://schemas.microsoft.com/office/drawing/2014/main" id="{176F4577-122D-45D6-ABB8-31CFDA611386}"/>
                </a:ext>
              </a:extLst>
            </p:cNvPr>
            <p:cNvSpPr/>
            <p:nvPr/>
          </p:nvSpPr>
          <p:spPr>
            <a:xfrm>
              <a:off x="10295428" y="2855960"/>
              <a:ext cx="15390" cy="26932"/>
            </a:xfrm>
            <a:custGeom>
              <a:avLst/>
              <a:gdLst>
                <a:gd name="connsiteX0" fmla="*/ 0 w 15390"/>
                <a:gd name="connsiteY0" fmla="*/ 0 h 26932"/>
                <a:gd name="connsiteX1" fmla="*/ 15390 w 15390"/>
                <a:gd name="connsiteY1" fmla="*/ 0 h 26932"/>
                <a:gd name="connsiteX2" fmla="*/ 15390 w 15390"/>
                <a:gd name="connsiteY2" fmla="*/ 26933 h 26932"/>
                <a:gd name="connsiteX3" fmla="*/ 0 w 15390"/>
                <a:gd name="connsiteY3" fmla="*/ 26933 h 26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90" h="26932">
                  <a:moveTo>
                    <a:pt x="0" y="0"/>
                  </a:moveTo>
                  <a:lnTo>
                    <a:pt x="15390" y="0"/>
                  </a:lnTo>
                  <a:lnTo>
                    <a:pt x="15390" y="26933"/>
                  </a:lnTo>
                  <a:lnTo>
                    <a:pt x="0" y="26933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62" name="Freeform 100">
              <a:extLst>
                <a:ext uri="{FF2B5EF4-FFF2-40B4-BE49-F238E27FC236}">
                  <a16:creationId xmlns:a16="http://schemas.microsoft.com/office/drawing/2014/main" id="{76DB5AF1-ECF1-46A9-AD61-66D9C4870263}"/>
                </a:ext>
              </a:extLst>
            </p:cNvPr>
            <p:cNvSpPr/>
            <p:nvPr/>
          </p:nvSpPr>
          <p:spPr>
            <a:xfrm>
              <a:off x="10326209" y="2855960"/>
              <a:ext cx="15390" cy="26932"/>
            </a:xfrm>
            <a:custGeom>
              <a:avLst/>
              <a:gdLst>
                <a:gd name="connsiteX0" fmla="*/ 0 w 15390"/>
                <a:gd name="connsiteY0" fmla="*/ 0 h 26932"/>
                <a:gd name="connsiteX1" fmla="*/ 15390 w 15390"/>
                <a:gd name="connsiteY1" fmla="*/ 0 h 26932"/>
                <a:gd name="connsiteX2" fmla="*/ 15390 w 15390"/>
                <a:gd name="connsiteY2" fmla="*/ 26933 h 26932"/>
                <a:gd name="connsiteX3" fmla="*/ 0 w 15390"/>
                <a:gd name="connsiteY3" fmla="*/ 26933 h 26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90" h="26932">
                  <a:moveTo>
                    <a:pt x="0" y="0"/>
                  </a:moveTo>
                  <a:lnTo>
                    <a:pt x="15390" y="0"/>
                  </a:lnTo>
                  <a:lnTo>
                    <a:pt x="15390" y="26933"/>
                  </a:lnTo>
                  <a:lnTo>
                    <a:pt x="0" y="26933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63" name="Freeform 101">
              <a:extLst>
                <a:ext uri="{FF2B5EF4-FFF2-40B4-BE49-F238E27FC236}">
                  <a16:creationId xmlns:a16="http://schemas.microsoft.com/office/drawing/2014/main" id="{48661DEE-0D53-40D1-89F9-A283BD6F4D50}"/>
                </a:ext>
              </a:extLst>
            </p:cNvPr>
            <p:cNvSpPr/>
            <p:nvPr/>
          </p:nvSpPr>
          <p:spPr>
            <a:xfrm>
              <a:off x="10356989" y="2855960"/>
              <a:ext cx="15390" cy="26932"/>
            </a:xfrm>
            <a:custGeom>
              <a:avLst/>
              <a:gdLst>
                <a:gd name="connsiteX0" fmla="*/ 0 w 15390"/>
                <a:gd name="connsiteY0" fmla="*/ 0 h 26932"/>
                <a:gd name="connsiteX1" fmla="*/ 15390 w 15390"/>
                <a:gd name="connsiteY1" fmla="*/ 0 h 26932"/>
                <a:gd name="connsiteX2" fmla="*/ 15390 w 15390"/>
                <a:gd name="connsiteY2" fmla="*/ 26933 h 26932"/>
                <a:gd name="connsiteX3" fmla="*/ 0 w 15390"/>
                <a:gd name="connsiteY3" fmla="*/ 26933 h 26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90" h="26932">
                  <a:moveTo>
                    <a:pt x="0" y="0"/>
                  </a:moveTo>
                  <a:lnTo>
                    <a:pt x="15390" y="0"/>
                  </a:lnTo>
                  <a:lnTo>
                    <a:pt x="15390" y="26933"/>
                  </a:lnTo>
                  <a:lnTo>
                    <a:pt x="0" y="26933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64" name="Freeform 102">
              <a:extLst>
                <a:ext uri="{FF2B5EF4-FFF2-40B4-BE49-F238E27FC236}">
                  <a16:creationId xmlns:a16="http://schemas.microsoft.com/office/drawing/2014/main" id="{3013CFC0-A1CA-483A-84EC-25547D542600}"/>
                </a:ext>
              </a:extLst>
            </p:cNvPr>
            <p:cNvSpPr/>
            <p:nvPr/>
          </p:nvSpPr>
          <p:spPr>
            <a:xfrm>
              <a:off x="10387769" y="2855960"/>
              <a:ext cx="15390" cy="26932"/>
            </a:xfrm>
            <a:custGeom>
              <a:avLst/>
              <a:gdLst>
                <a:gd name="connsiteX0" fmla="*/ 0 w 15390"/>
                <a:gd name="connsiteY0" fmla="*/ 0 h 26932"/>
                <a:gd name="connsiteX1" fmla="*/ 15390 w 15390"/>
                <a:gd name="connsiteY1" fmla="*/ 0 h 26932"/>
                <a:gd name="connsiteX2" fmla="*/ 15390 w 15390"/>
                <a:gd name="connsiteY2" fmla="*/ 26933 h 26932"/>
                <a:gd name="connsiteX3" fmla="*/ 0 w 15390"/>
                <a:gd name="connsiteY3" fmla="*/ 26933 h 26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90" h="26932">
                  <a:moveTo>
                    <a:pt x="0" y="0"/>
                  </a:moveTo>
                  <a:lnTo>
                    <a:pt x="15390" y="0"/>
                  </a:lnTo>
                  <a:lnTo>
                    <a:pt x="15390" y="26933"/>
                  </a:lnTo>
                  <a:lnTo>
                    <a:pt x="0" y="26933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65" name="Freeform 104">
              <a:extLst>
                <a:ext uri="{FF2B5EF4-FFF2-40B4-BE49-F238E27FC236}">
                  <a16:creationId xmlns:a16="http://schemas.microsoft.com/office/drawing/2014/main" id="{82817E98-DA80-4CF2-83D0-959ECF1B67E2}"/>
                </a:ext>
              </a:extLst>
            </p:cNvPr>
            <p:cNvSpPr/>
            <p:nvPr/>
          </p:nvSpPr>
          <p:spPr>
            <a:xfrm>
              <a:off x="10268496" y="2686669"/>
              <a:ext cx="100035" cy="100035"/>
            </a:xfrm>
            <a:custGeom>
              <a:avLst/>
              <a:gdLst>
                <a:gd name="connsiteX0" fmla="*/ 0 w 100035"/>
                <a:gd name="connsiteY0" fmla="*/ 0 h 100035"/>
                <a:gd name="connsiteX1" fmla="*/ 100036 w 100035"/>
                <a:gd name="connsiteY1" fmla="*/ 0 h 100035"/>
                <a:gd name="connsiteX2" fmla="*/ 100036 w 100035"/>
                <a:gd name="connsiteY2" fmla="*/ 100036 h 100035"/>
                <a:gd name="connsiteX3" fmla="*/ 0 w 100035"/>
                <a:gd name="connsiteY3" fmla="*/ 100036 h 10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35" h="100035">
                  <a:moveTo>
                    <a:pt x="0" y="0"/>
                  </a:moveTo>
                  <a:lnTo>
                    <a:pt x="100036" y="0"/>
                  </a:lnTo>
                  <a:lnTo>
                    <a:pt x="100036" y="100036"/>
                  </a:lnTo>
                  <a:lnTo>
                    <a:pt x="0" y="100036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66" name="Freeform 105">
              <a:extLst>
                <a:ext uri="{FF2B5EF4-FFF2-40B4-BE49-F238E27FC236}">
                  <a16:creationId xmlns:a16="http://schemas.microsoft.com/office/drawing/2014/main" id="{A02D05E8-6F22-433E-85E3-3A3E0E96A963}"/>
                </a:ext>
              </a:extLst>
            </p:cNvPr>
            <p:cNvSpPr/>
            <p:nvPr/>
          </p:nvSpPr>
          <p:spPr>
            <a:xfrm>
              <a:off x="10214630" y="2632803"/>
              <a:ext cx="207766" cy="207766"/>
            </a:xfrm>
            <a:custGeom>
              <a:avLst/>
              <a:gdLst>
                <a:gd name="connsiteX0" fmla="*/ 192376 w 207766"/>
                <a:gd name="connsiteY0" fmla="*/ 0 h 207766"/>
                <a:gd name="connsiteX1" fmla="*/ 15390 w 207766"/>
                <a:gd name="connsiteY1" fmla="*/ 0 h 207766"/>
                <a:gd name="connsiteX2" fmla="*/ 0 w 207766"/>
                <a:gd name="connsiteY2" fmla="*/ 15390 h 207766"/>
                <a:gd name="connsiteX3" fmla="*/ 0 w 207766"/>
                <a:gd name="connsiteY3" fmla="*/ 192376 h 207766"/>
                <a:gd name="connsiteX4" fmla="*/ 15390 w 207766"/>
                <a:gd name="connsiteY4" fmla="*/ 207766 h 207766"/>
                <a:gd name="connsiteX5" fmla="*/ 192376 w 207766"/>
                <a:gd name="connsiteY5" fmla="*/ 207766 h 207766"/>
                <a:gd name="connsiteX6" fmla="*/ 207766 w 207766"/>
                <a:gd name="connsiteY6" fmla="*/ 192376 h 207766"/>
                <a:gd name="connsiteX7" fmla="*/ 207766 w 207766"/>
                <a:gd name="connsiteY7" fmla="*/ 15390 h 207766"/>
                <a:gd name="connsiteX8" fmla="*/ 192376 w 207766"/>
                <a:gd name="connsiteY8" fmla="*/ 0 h 207766"/>
                <a:gd name="connsiteX9" fmla="*/ 169291 w 207766"/>
                <a:gd name="connsiteY9" fmla="*/ 169291 h 207766"/>
                <a:gd name="connsiteX10" fmla="*/ 38475 w 207766"/>
                <a:gd name="connsiteY10" fmla="*/ 169291 h 207766"/>
                <a:gd name="connsiteX11" fmla="*/ 38475 w 207766"/>
                <a:gd name="connsiteY11" fmla="*/ 38475 h 207766"/>
                <a:gd name="connsiteX12" fmla="*/ 169291 w 207766"/>
                <a:gd name="connsiteY12" fmla="*/ 38475 h 207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7766" h="207766">
                  <a:moveTo>
                    <a:pt x="192376" y="0"/>
                  </a:moveTo>
                  <a:lnTo>
                    <a:pt x="15390" y="0"/>
                  </a:lnTo>
                  <a:cubicBezTo>
                    <a:pt x="6891" y="0"/>
                    <a:pt x="0" y="6891"/>
                    <a:pt x="0" y="15390"/>
                  </a:cubicBezTo>
                  <a:lnTo>
                    <a:pt x="0" y="192376"/>
                  </a:lnTo>
                  <a:cubicBezTo>
                    <a:pt x="0" y="200876"/>
                    <a:pt x="6891" y="207766"/>
                    <a:pt x="15390" y="207766"/>
                  </a:cubicBezTo>
                  <a:lnTo>
                    <a:pt x="192376" y="207766"/>
                  </a:lnTo>
                  <a:cubicBezTo>
                    <a:pt x="200876" y="207766"/>
                    <a:pt x="207766" y="200876"/>
                    <a:pt x="207766" y="192376"/>
                  </a:cubicBezTo>
                  <a:lnTo>
                    <a:pt x="207766" y="15390"/>
                  </a:lnTo>
                  <a:cubicBezTo>
                    <a:pt x="207766" y="6891"/>
                    <a:pt x="200876" y="0"/>
                    <a:pt x="192376" y="0"/>
                  </a:cubicBezTo>
                  <a:close/>
                  <a:moveTo>
                    <a:pt x="169291" y="169291"/>
                  </a:moveTo>
                  <a:lnTo>
                    <a:pt x="38475" y="169291"/>
                  </a:lnTo>
                  <a:lnTo>
                    <a:pt x="38475" y="38475"/>
                  </a:lnTo>
                  <a:lnTo>
                    <a:pt x="169291" y="38475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33478D1-7EBD-47D3-85C0-5F728E8525E6}"/>
              </a:ext>
            </a:extLst>
          </p:cNvPr>
          <p:cNvGrpSpPr/>
          <p:nvPr/>
        </p:nvGrpSpPr>
        <p:grpSpPr>
          <a:xfrm>
            <a:off x="6192999" y="5467324"/>
            <a:ext cx="354006" cy="319404"/>
            <a:chOff x="10754191" y="2576984"/>
            <a:chExt cx="354006" cy="319404"/>
          </a:xfrm>
        </p:grpSpPr>
        <p:sp>
          <p:nvSpPr>
            <p:cNvPr id="68" name="Freeform 108">
              <a:extLst>
                <a:ext uri="{FF2B5EF4-FFF2-40B4-BE49-F238E27FC236}">
                  <a16:creationId xmlns:a16="http://schemas.microsoft.com/office/drawing/2014/main" id="{14C3BDC0-8AEE-469D-A310-80E365B25262}"/>
                </a:ext>
              </a:extLst>
            </p:cNvPr>
            <p:cNvSpPr/>
            <p:nvPr/>
          </p:nvSpPr>
          <p:spPr>
            <a:xfrm>
              <a:off x="10784946" y="2623180"/>
              <a:ext cx="76980" cy="85173"/>
            </a:xfrm>
            <a:custGeom>
              <a:avLst/>
              <a:gdLst>
                <a:gd name="connsiteX0" fmla="*/ 19268 w 76980"/>
                <a:gd name="connsiteY0" fmla="*/ 38480 h 85173"/>
                <a:gd name="connsiteX1" fmla="*/ 36874 w 76980"/>
                <a:gd name="connsiteY1" fmla="*/ 26937 h 85173"/>
                <a:gd name="connsiteX2" fmla="*/ 53895 w 76980"/>
                <a:gd name="connsiteY2" fmla="*/ 26937 h 85173"/>
                <a:gd name="connsiteX3" fmla="*/ 61590 w 76980"/>
                <a:gd name="connsiteY3" fmla="*/ 34633 h 85173"/>
                <a:gd name="connsiteX4" fmla="*/ 61590 w 76980"/>
                <a:gd name="connsiteY4" fmla="*/ 85174 h 85173"/>
                <a:gd name="connsiteX5" fmla="*/ 73772 w 76980"/>
                <a:gd name="connsiteY5" fmla="*/ 82384 h 85173"/>
                <a:gd name="connsiteX6" fmla="*/ 76981 w 76980"/>
                <a:gd name="connsiteY6" fmla="*/ 72381 h 85173"/>
                <a:gd name="connsiteX7" fmla="*/ 76981 w 76980"/>
                <a:gd name="connsiteY7" fmla="*/ 34633 h 85173"/>
                <a:gd name="connsiteX8" fmla="*/ 53895 w 76980"/>
                <a:gd name="connsiteY8" fmla="*/ 11547 h 85173"/>
                <a:gd name="connsiteX9" fmla="*/ 36874 w 76980"/>
                <a:gd name="connsiteY9" fmla="*/ 11547 h 85173"/>
                <a:gd name="connsiteX10" fmla="*/ 11547 w 76980"/>
                <a:gd name="connsiteY10" fmla="*/ 1611 h 85173"/>
                <a:gd name="connsiteX11" fmla="*/ 1611 w 76980"/>
                <a:gd name="connsiteY11" fmla="*/ 26937 h 85173"/>
                <a:gd name="connsiteX12" fmla="*/ 19268 w 76980"/>
                <a:gd name="connsiteY12" fmla="*/ 38480 h 85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980" h="85173">
                  <a:moveTo>
                    <a:pt x="19268" y="38480"/>
                  </a:moveTo>
                  <a:cubicBezTo>
                    <a:pt x="26908" y="38470"/>
                    <a:pt x="33818" y="33940"/>
                    <a:pt x="36874" y="26937"/>
                  </a:cubicBezTo>
                  <a:lnTo>
                    <a:pt x="53895" y="26937"/>
                  </a:lnTo>
                  <a:cubicBezTo>
                    <a:pt x="58145" y="26937"/>
                    <a:pt x="61590" y="30383"/>
                    <a:pt x="61590" y="34633"/>
                  </a:cubicBezTo>
                  <a:lnTo>
                    <a:pt x="61590" y="85174"/>
                  </a:lnTo>
                  <a:cubicBezTo>
                    <a:pt x="65515" y="83728"/>
                    <a:pt x="69609" y="82790"/>
                    <a:pt x="73772" y="82384"/>
                  </a:cubicBezTo>
                  <a:cubicBezTo>
                    <a:pt x="74520" y="78955"/>
                    <a:pt x="75594" y="75605"/>
                    <a:pt x="76981" y="72381"/>
                  </a:cubicBezTo>
                  <a:lnTo>
                    <a:pt x="76981" y="34633"/>
                  </a:lnTo>
                  <a:cubicBezTo>
                    <a:pt x="76966" y="21889"/>
                    <a:pt x="66639" y="11562"/>
                    <a:pt x="53895" y="11547"/>
                  </a:cubicBezTo>
                  <a:lnTo>
                    <a:pt x="36874" y="11547"/>
                  </a:lnTo>
                  <a:cubicBezTo>
                    <a:pt x="32624" y="1810"/>
                    <a:pt x="21285" y="-2639"/>
                    <a:pt x="11547" y="1611"/>
                  </a:cubicBezTo>
                  <a:cubicBezTo>
                    <a:pt x="1810" y="5861"/>
                    <a:pt x="-2639" y="17200"/>
                    <a:pt x="1611" y="26937"/>
                  </a:cubicBezTo>
                  <a:cubicBezTo>
                    <a:pt x="4674" y="33957"/>
                    <a:pt x="11609" y="38490"/>
                    <a:pt x="19268" y="38480"/>
                  </a:cubicBez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69" name="Freeform 109">
              <a:extLst>
                <a:ext uri="{FF2B5EF4-FFF2-40B4-BE49-F238E27FC236}">
                  <a16:creationId xmlns:a16="http://schemas.microsoft.com/office/drawing/2014/main" id="{0F791FFA-88AB-4B6E-88C2-8E493323B13F}"/>
                </a:ext>
              </a:extLst>
            </p:cNvPr>
            <p:cNvSpPr/>
            <p:nvPr/>
          </p:nvSpPr>
          <p:spPr>
            <a:xfrm>
              <a:off x="10754191" y="2707800"/>
              <a:ext cx="75516" cy="80828"/>
            </a:xfrm>
            <a:custGeom>
              <a:avLst/>
              <a:gdLst>
                <a:gd name="connsiteX0" fmla="*/ 64990 w 75516"/>
                <a:gd name="connsiteY0" fmla="*/ 66512 h 80828"/>
                <a:gd name="connsiteX1" fmla="*/ 64516 w 75516"/>
                <a:gd name="connsiteY1" fmla="*/ 65438 h 80828"/>
                <a:gd name="connsiteX2" fmla="*/ 34633 w 75516"/>
                <a:gd name="connsiteY2" fmla="*/ 65438 h 80828"/>
                <a:gd name="connsiteX3" fmla="*/ 26938 w 75516"/>
                <a:gd name="connsiteY3" fmla="*/ 57743 h 80828"/>
                <a:gd name="connsiteX4" fmla="*/ 26938 w 75516"/>
                <a:gd name="connsiteY4" fmla="*/ 36874 h 80828"/>
                <a:gd name="connsiteX5" fmla="*/ 36874 w 75516"/>
                <a:gd name="connsiteY5" fmla="*/ 11547 h 80828"/>
                <a:gd name="connsiteX6" fmla="*/ 11547 w 75516"/>
                <a:gd name="connsiteY6" fmla="*/ 1611 h 80828"/>
                <a:gd name="connsiteX7" fmla="*/ 1611 w 75516"/>
                <a:gd name="connsiteY7" fmla="*/ 26937 h 80828"/>
                <a:gd name="connsiteX8" fmla="*/ 11547 w 75516"/>
                <a:gd name="connsiteY8" fmla="*/ 36874 h 80828"/>
                <a:gd name="connsiteX9" fmla="*/ 11547 w 75516"/>
                <a:gd name="connsiteY9" fmla="*/ 57743 h 80828"/>
                <a:gd name="connsiteX10" fmla="*/ 34633 w 75516"/>
                <a:gd name="connsiteY10" fmla="*/ 80828 h 80828"/>
                <a:gd name="connsiteX11" fmla="*/ 75516 w 75516"/>
                <a:gd name="connsiteY11" fmla="*/ 80828 h 80828"/>
                <a:gd name="connsiteX12" fmla="*/ 64990 w 75516"/>
                <a:gd name="connsiteY12" fmla="*/ 66512 h 80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516" h="80828">
                  <a:moveTo>
                    <a:pt x="64990" y="66512"/>
                  </a:moveTo>
                  <a:cubicBezTo>
                    <a:pt x="64816" y="66154"/>
                    <a:pt x="64678" y="65792"/>
                    <a:pt x="64516" y="65438"/>
                  </a:cubicBezTo>
                  <a:lnTo>
                    <a:pt x="34633" y="65438"/>
                  </a:lnTo>
                  <a:cubicBezTo>
                    <a:pt x="30383" y="65438"/>
                    <a:pt x="26938" y="61993"/>
                    <a:pt x="26938" y="57743"/>
                  </a:cubicBezTo>
                  <a:lnTo>
                    <a:pt x="26938" y="36874"/>
                  </a:lnTo>
                  <a:cubicBezTo>
                    <a:pt x="36675" y="32624"/>
                    <a:pt x="41124" y="21285"/>
                    <a:pt x="36874" y="11547"/>
                  </a:cubicBezTo>
                  <a:cubicBezTo>
                    <a:pt x="32624" y="1810"/>
                    <a:pt x="21285" y="-2639"/>
                    <a:pt x="11547" y="1611"/>
                  </a:cubicBezTo>
                  <a:cubicBezTo>
                    <a:pt x="1810" y="5861"/>
                    <a:pt x="-2639" y="17200"/>
                    <a:pt x="1611" y="26937"/>
                  </a:cubicBezTo>
                  <a:cubicBezTo>
                    <a:pt x="3552" y="31384"/>
                    <a:pt x="7101" y="34933"/>
                    <a:pt x="11547" y="36874"/>
                  </a:cubicBezTo>
                  <a:lnTo>
                    <a:pt x="11547" y="57743"/>
                  </a:lnTo>
                  <a:cubicBezTo>
                    <a:pt x="11562" y="70486"/>
                    <a:pt x="21889" y="80813"/>
                    <a:pt x="34633" y="80828"/>
                  </a:cubicBezTo>
                  <a:lnTo>
                    <a:pt x="75516" y="80828"/>
                  </a:lnTo>
                  <a:cubicBezTo>
                    <a:pt x="71147" y="76752"/>
                    <a:pt x="67578" y="71897"/>
                    <a:pt x="64990" y="66512"/>
                  </a:cubicBez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70" name="Freeform 110">
              <a:extLst>
                <a:ext uri="{FF2B5EF4-FFF2-40B4-BE49-F238E27FC236}">
                  <a16:creationId xmlns:a16="http://schemas.microsoft.com/office/drawing/2014/main" id="{A9D3C9D7-5F18-47AA-92E0-6E9B0C78D0B9}"/>
                </a:ext>
              </a:extLst>
            </p:cNvPr>
            <p:cNvSpPr/>
            <p:nvPr/>
          </p:nvSpPr>
          <p:spPr>
            <a:xfrm>
              <a:off x="10904244" y="2576984"/>
              <a:ext cx="38484" cy="87515"/>
            </a:xfrm>
            <a:custGeom>
              <a:avLst/>
              <a:gdLst>
                <a:gd name="connsiteX0" fmla="*/ 11547 w 38484"/>
                <a:gd name="connsiteY0" fmla="*/ 36874 h 87515"/>
                <a:gd name="connsiteX1" fmla="*/ 11547 w 38484"/>
                <a:gd name="connsiteY1" fmla="*/ 84799 h 87515"/>
                <a:gd name="connsiteX2" fmla="*/ 26937 w 38484"/>
                <a:gd name="connsiteY2" fmla="*/ 87515 h 87515"/>
                <a:gd name="connsiteX3" fmla="*/ 26937 w 38484"/>
                <a:gd name="connsiteY3" fmla="*/ 36874 h 87515"/>
                <a:gd name="connsiteX4" fmla="*/ 36874 w 38484"/>
                <a:gd name="connsiteY4" fmla="*/ 11547 h 87515"/>
                <a:gd name="connsiteX5" fmla="*/ 11547 w 38484"/>
                <a:gd name="connsiteY5" fmla="*/ 1611 h 87515"/>
                <a:gd name="connsiteX6" fmla="*/ 1611 w 38484"/>
                <a:gd name="connsiteY6" fmla="*/ 26937 h 87515"/>
                <a:gd name="connsiteX7" fmla="*/ 11547 w 38484"/>
                <a:gd name="connsiteY7" fmla="*/ 36874 h 8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484" h="87515">
                  <a:moveTo>
                    <a:pt x="11547" y="36874"/>
                  </a:moveTo>
                  <a:lnTo>
                    <a:pt x="11547" y="84799"/>
                  </a:lnTo>
                  <a:cubicBezTo>
                    <a:pt x="16778" y="84990"/>
                    <a:pt x="21957" y="85904"/>
                    <a:pt x="26937" y="87515"/>
                  </a:cubicBezTo>
                  <a:lnTo>
                    <a:pt x="26937" y="36874"/>
                  </a:lnTo>
                  <a:cubicBezTo>
                    <a:pt x="36675" y="32624"/>
                    <a:pt x="41124" y="21285"/>
                    <a:pt x="36874" y="11547"/>
                  </a:cubicBezTo>
                  <a:cubicBezTo>
                    <a:pt x="32624" y="1810"/>
                    <a:pt x="21285" y="-2639"/>
                    <a:pt x="11547" y="1611"/>
                  </a:cubicBezTo>
                  <a:cubicBezTo>
                    <a:pt x="1810" y="5861"/>
                    <a:pt x="-2639" y="17200"/>
                    <a:pt x="1611" y="26937"/>
                  </a:cubicBezTo>
                  <a:cubicBezTo>
                    <a:pt x="3551" y="31384"/>
                    <a:pt x="7101" y="34933"/>
                    <a:pt x="11547" y="36874"/>
                  </a:cubicBez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71" name="Freeform 111">
              <a:extLst>
                <a:ext uri="{FF2B5EF4-FFF2-40B4-BE49-F238E27FC236}">
                  <a16:creationId xmlns:a16="http://schemas.microsoft.com/office/drawing/2014/main" id="{F3D0AE69-2472-4418-BA48-A30FBC027D5A}"/>
                </a:ext>
              </a:extLst>
            </p:cNvPr>
            <p:cNvSpPr/>
            <p:nvPr/>
          </p:nvSpPr>
          <p:spPr>
            <a:xfrm>
              <a:off x="10981199" y="2607764"/>
              <a:ext cx="80802" cy="86676"/>
            </a:xfrm>
            <a:custGeom>
              <a:avLst/>
              <a:gdLst>
                <a:gd name="connsiteX0" fmla="*/ 12543 w 80802"/>
                <a:gd name="connsiteY0" fmla="*/ 84483 h 86676"/>
                <a:gd name="connsiteX1" fmla="*/ 15390 w 80802"/>
                <a:gd name="connsiteY1" fmla="*/ 86676 h 86676"/>
                <a:gd name="connsiteX2" fmla="*/ 15390 w 80802"/>
                <a:gd name="connsiteY2" fmla="*/ 73133 h 86676"/>
                <a:gd name="connsiteX3" fmla="*/ 23085 w 80802"/>
                <a:gd name="connsiteY3" fmla="*/ 65438 h 86676"/>
                <a:gd name="connsiteX4" fmla="*/ 46170 w 80802"/>
                <a:gd name="connsiteY4" fmla="*/ 65438 h 86676"/>
                <a:gd name="connsiteX5" fmla="*/ 69255 w 80802"/>
                <a:gd name="connsiteY5" fmla="*/ 42353 h 86676"/>
                <a:gd name="connsiteX6" fmla="*/ 69255 w 80802"/>
                <a:gd name="connsiteY6" fmla="*/ 36874 h 86676"/>
                <a:gd name="connsiteX7" fmla="*/ 79192 w 80802"/>
                <a:gd name="connsiteY7" fmla="*/ 11547 h 86676"/>
                <a:gd name="connsiteX8" fmla="*/ 53865 w 80802"/>
                <a:gd name="connsiteY8" fmla="*/ 1611 h 86676"/>
                <a:gd name="connsiteX9" fmla="*/ 43929 w 80802"/>
                <a:gd name="connsiteY9" fmla="*/ 26937 h 86676"/>
                <a:gd name="connsiteX10" fmla="*/ 53865 w 80802"/>
                <a:gd name="connsiteY10" fmla="*/ 36874 h 86676"/>
                <a:gd name="connsiteX11" fmla="*/ 53865 w 80802"/>
                <a:gd name="connsiteY11" fmla="*/ 42353 h 86676"/>
                <a:gd name="connsiteX12" fmla="*/ 46170 w 80802"/>
                <a:gd name="connsiteY12" fmla="*/ 50048 h 86676"/>
                <a:gd name="connsiteX13" fmla="*/ 23085 w 80802"/>
                <a:gd name="connsiteY13" fmla="*/ 50048 h 86676"/>
                <a:gd name="connsiteX14" fmla="*/ 0 w 80802"/>
                <a:gd name="connsiteY14" fmla="*/ 73133 h 86676"/>
                <a:gd name="connsiteX15" fmla="*/ 0 w 80802"/>
                <a:gd name="connsiteY15" fmla="*/ 78196 h 86676"/>
                <a:gd name="connsiteX16" fmla="*/ 12543 w 80802"/>
                <a:gd name="connsiteY16" fmla="*/ 84483 h 8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802" h="86676">
                  <a:moveTo>
                    <a:pt x="12543" y="84483"/>
                  </a:moveTo>
                  <a:cubicBezTo>
                    <a:pt x="13528" y="85176"/>
                    <a:pt x="14467" y="85922"/>
                    <a:pt x="15390" y="86676"/>
                  </a:cubicBezTo>
                  <a:lnTo>
                    <a:pt x="15390" y="73133"/>
                  </a:lnTo>
                  <a:cubicBezTo>
                    <a:pt x="15390" y="68883"/>
                    <a:pt x="18835" y="65438"/>
                    <a:pt x="23085" y="65438"/>
                  </a:cubicBezTo>
                  <a:lnTo>
                    <a:pt x="46170" y="65438"/>
                  </a:lnTo>
                  <a:cubicBezTo>
                    <a:pt x="58914" y="65423"/>
                    <a:pt x="69240" y="55096"/>
                    <a:pt x="69255" y="42353"/>
                  </a:cubicBezTo>
                  <a:lnTo>
                    <a:pt x="69255" y="36874"/>
                  </a:lnTo>
                  <a:cubicBezTo>
                    <a:pt x="78993" y="32624"/>
                    <a:pt x="83442" y="21285"/>
                    <a:pt x="79192" y="11547"/>
                  </a:cubicBezTo>
                  <a:cubicBezTo>
                    <a:pt x="74942" y="1810"/>
                    <a:pt x="63603" y="-2639"/>
                    <a:pt x="53865" y="1611"/>
                  </a:cubicBezTo>
                  <a:cubicBezTo>
                    <a:pt x="44128" y="5861"/>
                    <a:pt x="39679" y="17200"/>
                    <a:pt x="43929" y="26937"/>
                  </a:cubicBezTo>
                  <a:cubicBezTo>
                    <a:pt x="45869" y="31384"/>
                    <a:pt x="49419" y="34933"/>
                    <a:pt x="53865" y="36874"/>
                  </a:cubicBezTo>
                  <a:lnTo>
                    <a:pt x="53865" y="42353"/>
                  </a:lnTo>
                  <a:cubicBezTo>
                    <a:pt x="53865" y="46603"/>
                    <a:pt x="50420" y="50048"/>
                    <a:pt x="46170" y="50048"/>
                  </a:cubicBezTo>
                  <a:lnTo>
                    <a:pt x="23085" y="50048"/>
                  </a:lnTo>
                  <a:cubicBezTo>
                    <a:pt x="10341" y="50061"/>
                    <a:pt x="13" y="60389"/>
                    <a:pt x="0" y="73133"/>
                  </a:cubicBezTo>
                  <a:lnTo>
                    <a:pt x="0" y="78196"/>
                  </a:lnTo>
                  <a:cubicBezTo>
                    <a:pt x="4462" y="79677"/>
                    <a:pt x="8687" y="81795"/>
                    <a:pt x="12543" y="84483"/>
                  </a:cubicBez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72" name="Freeform 112">
              <a:extLst>
                <a:ext uri="{FF2B5EF4-FFF2-40B4-BE49-F238E27FC236}">
                  <a16:creationId xmlns:a16="http://schemas.microsoft.com/office/drawing/2014/main" id="{93CDB97A-C829-488B-89FE-D217E5DB1404}"/>
                </a:ext>
              </a:extLst>
            </p:cNvPr>
            <p:cNvSpPr/>
            <p:nvPr/>
          </p:nvSpPr>
          <p:spPr>
            <a:xfrm>
              <a:off x="10811904" y="2801933"/>
              <a:ext cx="80802" cy="82913"/>
            </a:xfrm>
            <a:custGeom>
              <a:avLst/>
              <a:gdLst>
                <a:gd name="connsiteX0" fmla="*/ 65413 w 80802"/>
                <a:gd name="connsiteY0" fmla="*/ 0 h 82913"/>
                <a:gd name="connsiteX1" fmla="*/ 65413 w 80802"/>
                <a:gd name="connsiteY1" fmla="*/ 9780 h 82913"/>
                <a:gd name="connsiteX2" fmla="*/ 57718 w 80802"/>
                <a:gd name="connsiteY2" fmla="*/ 17475 h 82913"/>
                <a:gd name="connsiteX3" fmla="*/ 34633 w 80802"/>
                <a:gd name="connsiteY3" fmla="*/ 17475 h 82913"/>
                <a:gd name="connsiteX4" fmla="*/ 11547 w 80802"/>
                <a:gd name="connsiteY4" fmla="*/ 40561 h 82913"/>
                <a:gd name="connsiteX5" fmla="*/ 11547 w 80802"/>
                <a:gd name="connsiteY5" fmla="*/ 46039 h 82913"/>
                <a:gd name="connsiteX6" fmla="*/ 1611 w 80802"/>
                <a:gd name="connsiteY6" fmla="*/ 71366 h 82913"/>
                <a:gd name="connsiteX7" fmla="*/ 26937 w 80802"/>
                <a:gd name="connsiteY7" fmla="*/ 81302 h 82913"/>
                <a:gd name="connsiteX8" fmla="*/ 36874 w 80802"/>
                <a:gd name="connsiteY8" fmla="*/ 55976 h 82913"/>
                <a:gd name="connsiteX9" fmla="*/ 26937 w 80802"/>
                <a:gd name="connsiteY9" fmla="*/ 46039 h 82913"/>
                <a:gd name="connsiteX10" fmla="*/ 26937 w 80802"/>
                <a:gd name="connsiteY10" fmla="*/ 40561 h 82913"/>
                <a:gd name="connsiteX11" fmla="*/ 34633 w 80802"/>
                <a:gd name="connsiteY11" fmla="*/ 32866 h 82913"/>
                <a:gd name="connsiteX12" fmla="*/ 57718 w 80802"/>
                <a:gd name="connsiteY12" fmla="*/ 32866 h 82913"/>
                <a:gd name="connsiteX13" fmla="*/ 80803 w 80802"/>
                <a:gd name="connsiteY13" fmla="*/ 9780 h 82913"/>
                <a:gd name="connsiteX14" fmla="*/ 80803 w 80802"/>
                <a:gd name="connsiteY14" fmla="*/ 0 h 8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802" h="82913">
                  <a:moveTo>
                    <a:pt x="65413" y="0"/>
                  </a:moveTo>
                  <a:lnTo>
                    <a:pt x="65413" y="9780"/>
                  </a:lnTo>
                  <a:cubicBezTo>
                    <a:pt x="65413" y="14030"/>
                    <a:pt x="61968" y="17475"/>
                    <a:pt x="57718" y="17475"/>
                  </a:cubicBezTo>
                  <a:lnTo>
                    <a:pt x="34633" y="17475"/>
                  </a:lnTo>
                  <a:cubicBezTo>
                    <a:pt x="21888" y="17488"/>
                    <a:pt x="11560" y="27816"/>
                    <a:pt x="11547" y="40561"/>
                  </a:cubicBezTo>
                  <a:lnTo>
                    <a:pt x="11547" y="46039"/>
                  </a:lnTo>
                  <a:cubicBezTo>
                    <a:pt x="1810" y="50289"/>
                    <a:pt x="-2639" y="61628"/>
                    <a:pt x="1611" y="71366"/>
                  </a:cubicBezTo>
                  <a:cubicBezTo>
                    <a:pt x="5861" y="81104"/>
                    <a:pt x="17200" y="85552"/>
                    <a:pt x="26937" y="81302"/>
                  </a:cubicBezTo>
                  <a:cubicBezTo>
                    <a:pt x="36675" y="77053"/>
                    <a:pt x="41124" y="65714"/>
                    <a:pt x="36874" y="55976"/>
                  </a:cubicBezTo>
                  <a:cubicBezTo>
                    <a:pt x="34933" y="51529"/>
                    <a:pt x="31384" y="47980"/>
                    <a:pt x="26937" y="46039"/>
                  </a:cubicBezTo>
                  <a:lnTo>
                    <a:pt x="26937" y="40561"/>
                  </a:lnTo>
                  <a:cubicBezTo>
                    <a:pt x="26937" y="36311"/>
                    <a:pt x="30383" y="32866"/>
                    <a:pt x="34633" y="32866"/>
                  </a:cubicBezTo>
                  <a:lnTo>
                    <a:pt x="57718" y="32866"/>
                  </a:lnTo>
                  <a:cubicBezTo>
                    <a:pt x="70461" y="32851"/>
                    <a:pt x="80788" y="22524"/>
                    <a:pt x="80803" y="9780"/>
                  </a:cubicBezTo>
                  <a:lnTo>
                    <a:pt x="80803" y="0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73" name="Freeform 113">
              <a:extLst>
                <a:ext uri="{FF2B5EF4-FFF2-40B4-BE49-F238E27FC236}">
                  <a16:creationId xmlns:a16="http://schemas.microsoft.com/office/drawing/2014/main" id="{FA063682-50A4-4E88-9C86-B78646134565}"/>
                </a:ext>
              </a:extLst>
            </p:cNvPr>
            <p:cNvSpPr/>
            <p:nvPr/>
          </p:nvSpPr>
          <p:spPr>
            <a:xfrm>
              <a:off x="11033183" y="2719373"/>
              <a:ext cx="75014" cy="38480"/>
            </a:xfrm>
            <a:custGeom>
              <a:avLst/>
              <a:gdLst>
                <a:gd name="connsiteX0" fmla="*/ 55747 w 75014"/>
                <a:gd name="connsiteY0" fmla="*/ 0 h 38480"/>
                <a:gd name="connsiteX1" fmla="*/ 38140 w 75014"/>
                <a:gd name="connsiteY1" fmla="*/ 11543 h 38480"/>
                <a:gd name="connsiteX2" fmla="*/ 0 w 75014"/>
                <a:gd name="connsiteY2" fmla="*/ 11543 h 38480"/>
                <a:gd name="connsiteX3" fmla="*/ 10638 w 75014"/>
                <a:gd name="connsiteY3" fmla="*/ 26933 h 38480"/>
                <a:gd name="connsiteX4" fmla="*/ 38140 w 75014"/>
                <a:gd name="connsiteY4" fmla="*/ 26933 h 38480"/>
                <a:gd name="connsiteX5" fmla="*/ 63467 w 75014"/>
                <a:gd name="connsiteY5" fmla="*/ 36869 h 38480"/>
                <a:gd name="connsiteX6" fmla="*/ 73404 w 75014"/>
                <a:gd name="connsiteY6" fmla="*/ 11543 h 38480"/>
                <a:gd name="connsiteX7" fmla="*/ 55747 w 75014"/>
                <a:gd name="connsiteY7" fmla="*/ 0 h 3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014" h="38480">
                  <a:moveTo>
                    <a:pt x="55747" y="0"/>
                  </a:moveTo>
                  <a:cubicBezTo>
                    <a:pt x="48107" y="10"/>
                    <a:pt x="41197" y="4540"/>
                    <a:pt x="38140" y="11543"/>
                  </a:cubicBezTo>
                  <a:lnTo>
                    <a:pt x="0" y="11543"/>
                  </a:lnTo>
                  <a:cubicBezTo>
                    <a:pt x="4684" y="15785"/>
                    <a:pt x="8324" y="21052"/>
                    <a:pt x="10638" y="26933"/>
                  </a:cubicBezTo>
                  <a:lnTo>
                    <a:pt x="38140" y="26933"/>
                  </a:lnTo>
                  <a:cubicBezTo>
                    <a:pt x="42390" y="36670"/>
                    <a:pt x="53729" y="41119"/>
                    <a:pt x="63467" y="36869"/>
                  </a:cubicBezTo>
                  <a:cubicBezTo>
                    <a:pt x="73205" y="32619"/>
                    <a:pt x="77653" y="21280"/>
                    <a:pt x="73404" y="11543"/>
                  </a:cubicBezTo>
                  <a:cubicBezTo>
                    <a:pt x="70340" y="4524"/>
                    <a:pt x="63405" y="-10"/>
                    <a:pt x="55747" y="0"/>
                  </a:cubicBez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74" name="Freeform 114">
              <a:extLst>
                <a:ext uri="{FF2B5EF4-FFF2-40B4-BE49-F238E27FC236}">
                  <a16:creationId xmlns:a16="http://schemas.microsoft.com/office/drawing/2014/main" id="{C372A9BC-4047-46D3-9A81-A4BFC83CB000}"/>
                </a:ext>
              </a:extLst>
            </p:cNvPr>
            <p:cNvSpPr/>
            <p:nvPr/>
          </p:nvSpPr>
          <p:spPr>
            <a:xfrm>
              <a:off x="10996589" y="2801352"/>
              <a:ext cx="76980" cy="60383"/>
            </a:xfrm>
            <a:custGeom>
              <a:avLst/>
              <a:gdLst>
                <a:gd name="connsiteX0" fmla="*/ 57713 w 76980"/>
                <a:gd name="connsiteY0" fmla="*/ 21904 h 60383"/>
                <a:gd name="connsiteX1" fmla="*/ 40107 w 76980"/>
                <a:gd name="connsiteY1" fmla="*/ 33446 h 60383"/>
                <a:gd name="connsiteX2" fmla="*/ 23085 w 76980"/>
                <a:gd name="connsiteY2" fmla="*/ 33446 h 60383"/>
                <a:gd name="connsiteX3" fmla="*/ 15390 w 76980"/>
                <a:gd name="connsiteY3" fmla="*/ 25751 h 60383"/>
                <a:gd name="connsiteX4" fmla="*/ 15390 w 76980"/>
                <a:gd name="connsiteY4" fmla="*/ 0 h 60383"/>
                <a:gd name="connsiteX5" fmla="*/ 8738 w 76980"/>
                <a:gd name="connsiteY5" fmla="*/ 581 h 60383"/>
                <a:gd name="connsiteX6" fmla="*/ 0 w 76980"/>
                <a:gd name="connsiteY6" fmla="*/ 581 h 60383"/>
                <a:gd name="connsiteX7" fmla="*/ 0 w 76980"/>
                <a:gd name="connsiteY7" fmla="*/ 25751 h 60383"/>
                <a:gd name="connsiteX8" fmla="*/ 23085 w 76980"/>
                <a:gd name="connsiteY8" fmla="*/ 48837 h 60383"/>
                <a:gd name="connsiteX9" fmla="*/ 40107 w 76980"/>
                <a:gd name="connsiteY9" fmla="*/ 48837 h 60383"/>
                <a:gd name="connsiteX10" fmla="*/ 65433 w 76980"/>
                <a:gd name="connsiteY10" fmla="*/ 58773 h 60383"/>
                <a:gd name="connsiteX11" fmla="*/ 75370 w 76980"/>
                <a:gd name="connsiteY11" fmla="*/ 33446 h 60383"/>
                <a:gd name="connsiteX12" fmla="*/ 57713 w 76980"/>
                <a:gd name="connsiteY12" fmla="*/ 21904 h 60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980" h="60383">
                  <a:moveTo>
                    <a:pt x="57713" y="21904"/>
                  </a:moveTo>
                  <a:cubicBezTo>
                    <a:pt x="50073" y="21914"/>
                    <a:pt x="43163" y="26444"/>
                    <a:pt x="40107" y="33446"/>
                  </a:cubicBezTo>
                  <a:lnTo>
                    <a:pt x="23085" y="33446"/>
                  </a:lnTo>
                  <a:cubicBezTo>
                    <a:pt x="18835" y="33446"/>
                    <a:pt x="15390" y="30001"/>
                    <a:pt x="15390" y="25751"/>
                  </a:cubicBezTo>
                  <a:lnTo>
                    <a:pt x="15390" y="0"/>
                  </a:lnTo>
                  <a:cubicBezTo>
                    <a:pt x="13192" y="373"/>
                    <a:pt x="10967" y="568"/>
                    <a:pt x="8738" y="581"/>
                  </a:cubicBezTo>
                  <a:lnTo>
                    <a:pt x="0" y="581"/>
                  </a:lnTo>
                  <a:lnTo>
                    <a:pt x="0" y="25751"/>
                  </a:lnTo>
                  <a:cubicBezTo>
                    <a:pt x="15" y="38495"/>
                    <a:pt x="10342" y="48822"/>
                    <a:pt x="23085" y="48837"/>
                  </a:cubicBezTo>
                  <a:lnTo>
                    <a:pt x="40107" y="48837"/>
                  </a:lnTo>
                  <a:cubicBezTo>
                    <a:pt x="44357" y="58574"/>
                    <a:pt x="55696" y="63023"/>
                    <a:pt x="65433" y="58773"/>
                  </a:cubicBezTo>
                  <a:cubicBezTo>
                    <a:pt x="75171" y="54523"/>
                    <a:pt x="79619" y="43184"/>
                    <a:pt x="75370" y="33446"/>
                  </a:cubicBezTo>
                  <a:cubicBezTo>
                    <a:pt x="72306" y="26427"/>
                    <a:pt x="65371" y="21894"/>
                    <a:pt x="57713" y="21904"/>
                  </a:cubicBez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75" name="Freeform 115">
              <a:extLst>
                <a:ext uri="{FF2B5EF4-FFF2-40B4-BE49-F238E27FC236}">
                  <a16:creationId xmlns:a16="http://schemas.microsoft.com/office/drawing/2014/main" id="{0CD8B276-AA18-4489-80D4-558A8505AC95}"/>
                </a:ext>
              </a:extLst>
            </p:cNvPr>
            <p:cNvSpPr/>
            <p:nvPr/>
          </p:nvSpPr>
          <p:spPr>
            <a:xfrm>
              <a:off x="10923482" y="2801933"/>
              <a:ext cx="38484" cy="94455"/>
            </a:xfrm>
            <a:custGeom>
              <a:avLst/>
              <a:gdLst>
                <a:gd name="connsiteX0" fmla="*/ 26937 w 38484"/>
                <a:gd name="connsiteY0" fmla="*/ 57582 h 94455"/>
                <a:gd name="connsiteX1" fmla="*/ 26937 w 38484"/>
                <a:gd name="connsiteY1" fmla="*/ 0 h 94455"/>
                <a:gd name="connsiteX2" fmla="*/ 11547 w 38484"/>
                <a:gd name="connsiteY2" fmla="*/ 0 h 94455"/>
                <a:gd name="connsiteX3" fmla="*/ 11547 w 38484"/>
                <a:gd name="connsiteY3" fmla="*/ 57582 h 94455"/>
                <a:gd name="connsiteX4" fmla="*/ 1611 w 38484"/>
                <a:gd name="connsiteY4" fmla="*/ 82909 h 94455"/>
                <a:gd name="connsiteX5" fmla="*/ 26937 w 38484"/>
                <a:gd name="connsiteY5" fmla="*/ 92845 h 94455"/>
                <a:gd name="connsiteX6" fmla="*/ 36874 w 38484"/>
                <a:gd name="connsiteY6" fmla="*/ 67519 h 94455"/>
                <a:gd name="connsiteX7" fmla="*/ 26937 w 38484"/>
                <a:gd name="connsiteY7" fmla="*/ 57582 h 94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484" h="94455">
                  <a:moveTo>
                    <a:pt x="26937" y="57582"/>
                  </a:moveTo>
                  <a:lnTo>
                    <a:pt x="26937" y="0"/>
                  </a:lnTo>
                  <a:lnTo>
                    <a:pt x="11547" y="0"/>
                  </a:lnTo>
                  <a:lnTo>
                    <a:pt x="11547" y="57582"/>
                  </a:lnTo>
                  <a:cubicBezTo>
                    <a:pt x="1810" y="61832"/>
                    <a:pt x="-2639" y="73171"/>
                    <a:pt x="1611" y="82909"/>
                  </a:cubicBezTo>
                  <a:cubicBezTo>
                    <a:pt x="5861" y="92646"/>
                    <a:pt x="17200" y="97095"/>
                    <a:pt x="26937" y="92845"/>
                  </a:cubicBezTo>
                  <a:cubicBezTo>
                    <a:pt x="36675" y="88595"/>
                    <a:pt x="41124" y="77256"/>
                    <a:pt x="36874" y="67519"/>
                  </a:cubicBezTo>
                  <a:cubicBezTo>
                    <a:pt x="34933" y="63072"/>
                    <a:pt x="31384" y="59523"/>
                    <a:pt x="26937" y="57582"/>
                  </a:cubicBez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76" name="Freeform 116">
              <a:extLst>
                <a:ext uri="{FF2B5EF4-FFF2-40B4-BE49-F238E27FC236}">
                  <a16:creationId xmlns:a16="http://schemas.microsoft.com/office/drawing/2014/main" id="{FB8DAD57-8C10-4C39-9AE2-628B238873D6}"/>
                </a:ext>
              </a:extLst>
            </p:cNvPr>
            <p:cNvSpPr/>
            <p:nvPr/>
          </p:nvSpPr>
          <p:spPr>
            <a:xfrm>
              <a:off x="10826011" y="2673197"/>
              <a:ext cx="209016" cy="117198"/>
            </a:xfrm>
            <a:custGeom>
              <a:avLst/>
              <a:gdLst>
                <a:gd name="connsiteX0" fmla="*/ 179316 w 209016"/>
                <a:gd name="connsiteY0" fmla="*/ 58472 h 117198"/>
                <a:gd name="connsiteX1" fmla="*/ 176839 w 209016"/>
                <a:gd name="connsiteY1" fmla="*/ 58595 h 117198"/>
                <a:gd name="connsiteX2" fmla="*/ 176839 w 209016"/>
                <a:gd name="connsiteY2" fmla="*/ 58472 h 117198"/>
                <a:gd name="connsiteX3" fmla="*/ 161125 w 209016"/>
                <a:gd name="connsiteY3" fmla="*/ 28507 h 117198"/>
                <a:gd name="connsiteX4" fmla="*/ 127267 w 209016"/>
                <a:gd name="connsiteY4" fmla="*/ 23890 h 117198"/>
                <a:gd name="connsiteX5" fmla="*/ 77226 w 209016"/>
                <a:gd name="connsiteY5" fmla="*/ 1232 h 117198"/>
                <a:gd name="connsiteX6" fmla="*/ 43010 w 209016"/>
                <a:gd name="connsiteY6" fmla="*/ 43790 h 117198"/>
                <a:gd name="connsiteX7" fmla="*/ 43010 w 209016"/>
                <a:gd name="connsiteY7" fmla="*/ 44175 h 117198"/>
                <a:gd name="connsiteX8" fmla="*/ 7421 w 209016"/>
                <a:gd name="connsiteY8" fmla="*/ 58410 h 117198"/>
                <a:gd name="connsiteX9" fmla="*/ 3573 w 209016"/>
                <a:gd name="connsiteY9" fmla="*/ 96116 h 117198"/>
                <a:gd name="connsiteX10" fmla="*/ 35573 w 209016"/>
                <a:gd name="connsiteY10" fmla="*/ 117074 h 117198"/>
                <a:gd name="connsiteX11" fmla="*/ 47458 w 209016"/>
                <a:gd name="connsiteY11" fmla="*/ 117197 h 117198"/>
                <a:gd name="connsiteX12" fmla="*/ 179316 w 209016"/>
                <a:gd name="connsiteY12" fmla="*/ 117197 h 117198"/>
                <a:gd name="connsiteX13" fmla="*/ 209015 w 209016"/>
                <a:gd name="connsiteY13" fmla="*/ 88171 h 117198"/>
                <a:gd name="connsiteX14" fmla="*/ 179988 w 209016"/>
                <a:gd name="connsiteY14" fmla="*/ 58472 h 117198"/>
                <a:gd name="connsiteX15" fmla="*/ 179316 w 209016"/>
                <a:gd name="connsiteY15" fmla="*/ 58472 h 11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9016" h="117198">
                  <a:moveTo>
                    <a:pt x="179316" y="58472"/>
                  </a:moveTo>
                  <a:cubicBezTo>
                    <a:pt x="178488" y="58451"/>
                    <a:pt x="177660" y="58492"/>
                    <a:pt x="176839" y="58595"/>
                  </a:cubicBezTo>
                  <a:lnTo>
                    <a:pt x="176839" y="58472"/>
                  </a:lnTo>
                  <a:cubicBezTo>
                    <a:pt x="176817" y="46515"/>
                    <a:pt x="170949" y="35324"/>
                    <a:pt x="161125" y="28507"/>
                  </a:cubicBezTo>
                  <a:cubicBezTo>
                    <a:pt x="151232" y="21630"/>
                    <a:pt x="138641" y="19914"/>
                    <a:pt x="127267" y="23890"/>
                  </a:cubicBezTo>
                  <a:cubicBezTo>
                    <a:pt x="117716" y="5799"/>
                    <a:pt x="97123" y="-3525"/>
                    <a:pt x="77226" y="1232"/>
                  </a:cubicBezTo>
                  <a:cubicBezTo>
                    <a:pt x="57366" y="5822"/>
                    <a:pt x="43227" y="23408"/>
                    <a:pt x="43010" y="43790"/>
                  </a:cubicBezTo>
                  <a:lnTo>
                    <a:pt x="43010" y="44175"/>
                  </a:lnTo>
                  <a:cubicBezTo>
                    <a:pt x="29432" y="42019"/>
                    <a:pt x="15766" y="47485"/>
                    <a:pt x="7421" y="58410"/>
                  </a:cubicBezTo>
                  <a:cubicBezTo>
                    <a:pt x="-839" y="69260"/>
                    <a:pt x="-2325" y="83822"/>
                    <a:pt x="3573" y="96116"/>
                  </a:cubicBezTo>
                  <a:cubicBezTo>
                    <a:pt x="9556" y="108471"/>
                    <a:pt x="21857" y="116528"/>
                    <a:pt x="35573" y="117074"/>
                  </a:cubicBezTo>
                  <a:lnTo>
                    <a:pt x="47458" y="117197"/>
                  </a:lnTo>
                  <a:lnTo>
                    <a:pt x="179316" y="117197"/>
                  </a:lnTo>
                  <a:cubicBezTo>
                    <a:pt x="195533" y="117382"/>
                    <a:pt x="208829" y="104387"/>
                    <a:pt x="209015" y="88171"/>
                  </a:cubicBezTo>
                  <a:cubicBezTo>
                    <a:pt x="209200" y="71954"/>
                    <a:pt x="196205" y="58657"/>
                    <a:pt x="179988" y="58472"/>
                  </a:cubicBezTo>
                  <a:cubicBezTo>
                    <a:pt x="179765" y="58469"/>
                    <a:pt x="179540" y="58469"/>
                    <a:pt x="179316" y="58472"/>
                  </a:cubicBez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0635980-6348-4ECA-8C7B-EA2372571F1C}"/>
              </a:ext>
            </a:extLst>
          </p:cNvPr>
          <p:cNvGrpSpPr/>
          <p:nvPr/>
        </p:nvGrpSpPr>
        <p:grpSpPr>
          <a:xfrm>
            <a:off x="3902310" y="5472991"/>
            <a:ext cx="242705" cy="313168"/>
            <a:chOff x="8503492" y="2580102"/>
            <a:chExt cx="242705" cy="313168"/>
          </a:xfrm>
        </p:grpSpPr>
        <p:sp>
          <p:nvSpPr>
            <p:cNvPr id="78" name="Freeform 66">
              <a:extLst>
                <a:ext uri="{FF2B5EF4-FFF2-40B4-BE49-F238E27FC236}">
                  <a16:creationId xmlns:a16="http://schemas.microsoft.com/office/drawing/2014/main" id="{AB6B31FF-7685-48F8-AF30-05B668C46CD3}"/>
                </a:ext>
              </a:extLst>
            </p:cNvPr>
            <p:cNvSpPr/>
            <p:nvPr/>
          </p:nvSpPr>
          <p:spPr>
            <a:xfrm>
              <a:off x="8503492" y="2580102"/>
              <a:ext cx="242705" cy="313168"/>
            </a:xfrm>
            <a:custGeom>
              <a:avLst/>
              <a:gdLst>
                <a:gd name="connsiteX0" fmla="*/ 23488 w 242705"/>
                <a:gd name="connsiteY0" fmla="*/ 289681 h 313168"/>
                <a:gd name="connsiteX1" fmla="*/ 23488 w 242705"/>
                <a:gd name="connsiteY1" fmla="*/ 23488 h 313168"/>
                <a:gd name="connsiteX2" fmla="*/ 121353 w 242705"/>
                <a:gd name="connsiteY2" fmla="*/ 23488 h 313168"/>
                <a:gd name="connsiteX3" fmla="*/ 121353 w 242705"/>
                <a:gd name="connsiteY3" fmla="*/ 105694 h 313168"/>
                <a:gd name="connsiteX4" fmla="*/ 219218 w 242705"/>
                <a:gd name="connsiteY4" fmla="*/ 105694 h 313168"/>
                <a:gd name="connsiteX5" fmla="*/ 219218 w 242705"/>
                <a:gd name="connsiteY5" fmla="*/ 289681 h 313168"/>
                <a:gd name="connsiteX6" fmla="*/ 23488 w 242705"/>
                <a:gd name="connsiteY6" fmla="*/ 289681 h 313168"/>
                <a:gd name="connsiteX7" fmla="*/ 144840 w 242705"/>
                <a:gd name="connsiteY7" fmla="*/ 33274 h 313168"/>
                <a:gd name="connsiteX8" fmla="*/ 193773 w 242705"/>
                <a:gd name="connsiteY8" fmla="*/ 82207 h 313168"/>
                <a:gd name="connsiteX9" fmla="*/ 144840 w 242705"/>
                <a:gd name="connsiteY9" fmla="*/ 82207 h 313168"/>
                <a:gd name="connsiteX10" fmla="*/ 144840 w 242705"/>
                <a:gd name="connsiteY10" fmla="*/ 33274 h 313168"/>
                <a:gd name="connsiteX11" fmla="*/ 144840 w 242705"/>
                <a:gd name="connsiteY11" fmla="*/ 0 h 313168"/>
                <a:gd name="connsiteX12" fmla="*/ 0 w 242705"/>
                <a:gd name="connsiteY12" fmla="*/ 0 h 313168"/>
                <a:gd name="connsiteX13" fmla="*/ 0 w 242705"/>
                <a:gd name="connsiteY13" fmla="*/ 313168 h 313168"/>
                <a:gd name="connsiteX14" fmla="*/ 242705 w 242705"/>
                <a:gd name="connsiteY14" fmla="*/ 313168 h 313168"/>
                <a:gd name="connsiteX15" fmla="*/ 242705 w 242705"/>
                <a:gd name="connsiteY15" fmla="*/ 86121 h 313168"/>
                <a:gd name="connsiteX16" fmla="*/ 144840 w 242705"/>
                <a:gd name="connsiteY16" fmla="*/ 0 h 313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2705" h="313168">
                  <a:moveTo>
                    <a:pt x="23488" y="289681"/>
                  </a:moveTo>
                  <a:lnTo>
                    <a:pt x="23488" y="23488"/>
                  </a:lnTo>
                  <a:lnTo>
                    <a:pt x="121353" y="23488"/>
                  </a:lnTo>
                  <a:lnTo>
                    <a:pt x="121353" y="105694"/>
                  </a:lnTo>
                  <a:lnTo>
                    <a:pt x="219218" y="105694"/>
                  </a:lnTo>
                  <a:lnTo>
                    <a:pt x="219218" y="289681"/>
                  </a:lnTo>
                  <a:lnTo>
                    <a:pt x="23488" y="289681"/>
                  </a:lnTo>
                  <a:close/>
                  <a:moveTo>
                    <a:pt x="144840" y="33274"/>
                  </a:moveTo>
                  <a:lnTo>
                    <a:pt x="193773" y="82207"/>
                  </a:lnTo>
                  <a:lnTo>
                    <a:pt x="144840" y="82207"/>
                  </a:lnTo>
                  <a:lnTo>
                    <a:pt x="144840" y="33274"/>
                  </a:lnTo>
                  <a:close/>
                  <a:moveTo>
                    <a:pt x="144840" y="0"/>
                  </a:moveTo>
                  <a:lnTo>
                    <a:pt x="0" y="0"/>
                  </a:lnTo>
                  <a:lnTo>
                    <a:pt x="0" y="313168"/>
                  </a:lnTo>
                  <a:lnTo>
                    <a:pt x="242705" y="313168"/>
                  </a:lnTo>
                  <a:lnTo>
                    <a:pt x="242705" y="86121"/>
                  </a:lnTo>
                  <a:lnTo>
                    <a:pt x="144840" y="0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79" name="Freeform 69">
              <a:extLst>
                <a:ext uri="{FF2B5EF4-FFF2-40B4-BE49-F238E27FC236}">
                  <a16:creationId xmlns:a16="http://schemas.microsoft.com/office/drawing/2014/main" id="{66B1F0FF-3193-43FD-8041-C4E6B1594416}"/>
                </a:ext>
              </a:extLst>
            </p:cNvPr>
            <p:cNvSpPr/>
            <p:nvPr/>
          </p:nvSpPr>
          <p:spPr>
            <a:xfrm>
              <a:off x="8550467" y="2724943"/>
              <a:ext cx="148754" cy="15658"/>
            </a:xfrm>
            <a:custGeom>
              <a:avLst/>
              <a:gdLst>
                <a:gd name="connsiteX0" fmla="*/ 0 w 148754"/>
                <a:gd name="connsiteY0" fmla="*/ 0 h 15658"/>
                <a:gd name="connsiteX1" fmla="*/ 148755 w 148754"/>
                <a:gd name="connsiteY1" fmla="*/ 0 h 15658"/>
                <a:gd name="connsiteX2" fmla="*/ 148755 w 148754"/>
                <a:gd name="connsiteY2" fmla="*/ 15658 h 15658"/>
                <a:gd name="connsiteX3" fmla="*/ 0 w 148754"/>
                <a:gd name="connsiteY3" fmla="*/ 15658 h 1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754" h="15658">
                  <a:moveTo>
                    <a:pt x="0" y="0"/>
                  </a:moveTo>
                  <a:lnTo>
                    <a:pt x="148755" y="0"/>
                  </a:lnTo>
                  <a:lnTo>
                    <a:pt x="148755" y="15658"/>
                  </a:lnTo>
                  <a:lnTo>
                    <a:pt x="0" y="15658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80" name="Freeform 70">
              <a:extLst>
                <a:ext uri="{FF2B5EF4-FFF2-40B4-BE49-F238E27FC236}">
                  <a16:creationId xmlns:a16="http://schemas.microsoft.com/office/drawing/2014/main" id="{DB5F4440-4A4D-4A9A-9664-E051A4FE0210}"/>
                </a:ext>
              </a:extLst>
            </p:cNvPr>
            <p:cNvSpPr/>
            <p:nvPr/>
          </p:nvSpPr>
          <p:spPr>
            <a:xfrm>
              <a:off x="8550467" y="2693626"/>
              <a:ext cx="50889" cy="15658"/>
            </a:xfrm>
            <a:custGeom>
              <a:avLst/>
              <a:gdLst>
                <a:gd name="connsiteX0" fmla="*/ 0 w 50889"/>
                <a:gd name="connsiteY0" fmla="*/ 0 h 15658"/>
                <a:gd name="connsiteX1" fmla="*/ 50890 w 50889"/>
                <a:gd name="connsiteY1" fmla="*/ 0 h 15658"/>
                <a:gd name="connsiteX2" fmla="*/ 50890 w 50889"/>
                <a:gd name="connsiteY2" fmla="*/ 15658 h 15658"/>
                <a:gd name="connsiteX3" fmla="*/ 0 w 50889"/>
                <a:gd name="connsiteY3" fmla="*/ 15658 h 1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89" h="15658">
                  <a:moveTo>
                    <a:pt x="0" y="0"/>
                  </a:moveTo>
                  <a:lnTo>
                    <a:pt x="50890" y="0"/>
                  </a:lnTo>
                  <a:lnTo>
                    <a:pt x="50890" y="15658"/>
                  </a:lnTo>
                  <a:lnTo>
                    <a:pt x="0" y="15658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81" name="Freeform 71">
              <a:extLst>
                <a:ext uri="{FF2B5EF4-FFF2-40B4-BE49-F238E27FC236}">
                  <a16:creationId xmlns:a16="http://schemas.microsoft.com/office/drawing/2014/main" id="{33461521-75D3-4DEE-B350-3FDF0EC6418D}"/>
                </a:ext>
              </a:extLst>
            </p:cNvPr>
            <p:cNvSpPr/>
            <p:nvPr/>
          </p:nvSpPr>
          <p:spPr>
            <a:xfrm>
              <a:off x="8550467" y="2756260"/>
              <a:ext cx="148754" cy="15658"/>
            </a:xfrm>
            <a:custGeom>
              <a:avLst/>
              <a:gdLst>
                <a:gd name="connsiteX0" fmla="*/ 0 w 148754"/>
                <a:gd name="connsiteY0" fmla="*/ 0 h 15658"/>
                <a:gd name="connsiteX1" fmla="*/ 148755 w 148754"/>
                <a:gd name="connsiteY1" fmla="*/ 0 h 15658"/>
                <a:gd name="connsiteX2" fmla="*/ 148755 w 148754"/>
                <a:gd name="connsiteY2" fmla="*/ 15658 h 15658"/>
                <a:gd name="connsiteX3" fmla="*/ 0 w 148754"/>
                <a:gd name="connsiteY3" fmla="*/ 15658 h 1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754" h="15658">
                  <a:moveTo>
                    <a:pt x="0" y="0"/>
                  </a:moveTo>
                  <a:lnTo>
                    <a:pt x="148755" y="0"/>
                  </a:lnTo>
                  <a:lnTo>
                    <a:pt x="148755" y="15658"/>
                  </a:lnTo>
                  <a:lnTo>
                    <a:pt x="0" y="15658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82" name="Freeform 72">
              <a:extLst>
                <a:ext uri="{FF2B5EF4-FFF2-40B4-BE49-F238E27FC236}">
                  <a16:creationId xmlns:a16="http://schemas.microsoft.com/office/drawing/2014/main" id="{CC8F298F-F05F-484E-84B2-798D2E7D30E2}"/>
                </a:ext>
              </a:extLst>
            </p:cNvPr>
            <p:cNvSpPr/>
            <p:nvPr/>
          </p:nvSpPr>
          <p:spPr>
            <a:xfrm>
              <a:off x="8550467" y="2787576"/>
              <a:ext cx="148754" cy="15658"/>
            </a:xfrm>
            <a:custGeom>
              <a:avLst/>
              <a:gdLst>
                <a:gd name="connsiteX0" fmla="*/ 0 w 148754"/>
                <a:gd name="connsiteY0" fmla="*/ 0 h 15658"/>
                <a:gd name="connsiteX1" fmla="*/ 148755 w 148754"/>
                <a:gd name="connsiteY1" fmla="*/ 0 h 15658"/>
                <a:gd name="connsiteX2" fmla="*/ 148755 w 148754"/>
                <a:gd name="connsiteY2" fmla="*/ 15658 h 15658"/>
                <a:gd name="connsiteX3" fmla="*/ 0 w 148754"/>
                <a:gd name="connsiteY3" fmla="*/ 15658 h 1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754" h="15658">
                  <a:moveTo>
                    <a:pt x="0" y="0"/>
                  </a:moveTo>
                  <a:lnTo>
                    <a:pt x="148755" y="0"/>
                  </a:lnTo>
                  <a:lnTo>
                    <a:pt x="148755" y="15658"/>
                  </a:lnTo>
                  <a:lnTo>
                    <a:pt x="0" y="15658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83" name="Freeform 73">
              <a:extLst>
                <a:ext uri="{FF2B5EF4-FFF2-40B4-BE49-F238E27FC236}">
                  <a16:creationId xmlns:a16="http://schemas.microsoft.com/office/drawing/2014/main" id="{285C4667-A77B-439E-B3FD-275D6E33077D}"/>
                </a:ext>
              </a:extLst>
            </p:cNvPr>
            <p:cNvSpPr/>
            <p:nvPr/>
          </p:nvSpPr>
          <p:spPr>
            <a:xfrm>
              <a:off x="8550467" y="2818893"/>
              <a:ext cx="148754" cy="15658"/>
            </a:xfrm>
            <a:custGeom>
              <a:avLst/>
              <a:gdLst>
                <a:gd name="connsiteX0" fmla="*/ 0 w 148754"/>
                <a:gd name="connsiteY0" fmla="*/ 0 h 15658"/>
                <a:gd name="connsiteX1" fmla="*/ 148755 w 148754"/>
                <a:gd name="connsiteY1" fmla="*/ 0 h 15658"/>
                <a:gd name="connsiteX2" fmla="*/ 148755 w 148754"/>
                <a:gd name="connsiteY2" fmla="*/ 15658 h 15658"/>
                <a:gd name="connsiteX3" fmla="*/ 0 w 148754"/>
                <a:gd name="connsiteY3" fmla="*/ 15658 h 1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754" h="15658">
                  <a:moveTo>
                    <a:pt x="0" y="0"/>
                  </a:moveTo>
                  <a:lnTo>
                    <a:pt x="148755" y="0"/>
                  </a:lnTo>
                  <a:lnTo>
                    <a:pt x="148755" y="15658"/>
                  </a:lnTo>
                  <a:lnTo>
                    <a:pt x="0" y="15658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30424E-BB18-4129-8C15-28CA12B67596}"/>
              </a:ext>
            </a:extLst>
          </p:cNvPr>
          <p:cNvGrpSpPr/>
          <p:nvPr/>
        </p:nvGrpSpPr>
        <p:grpSpPr>
          <a:xfrm>
            <a:off x="1289927" y="5480976"/>
            <a:ext cx="377298" cy="320702"/>
            <a:chOff x="1302147" y="2576335"/>
            <a:chExt cx="377298" cy="320702"/>
          </a:xfrm>
        </p:grpSpPr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id="{DA7FE21C-F7A2-4B2B-A30E-FFFC4F1C7E66}"/>
                </a:ext>
              </a:extLst>
            </p:cNvPr>
            <p:cNvSpPr/>
            <p:nvPr/>
          </p:nvSpPr>
          <p:spPr>
            <a:xfrm>
              <a:off x="1462499" y="2576335"/>
              <a:ext cx="56594" cy="75459"/>
            </a:xfrm>
            <a:custGeom>
              <a:avLst/>
              <a:gdLst>
                <a:gd name="connsiteX0" fmla="*/ 37730 w 56594"/>
                <a:gd name="connsiteY0" fmla="*/ 75460 h 75459"/>
                <a:gd name="connsiteX1" fmla="*/ 18865 w 56594"/>
                <a:gd name="connsiteY1" fmla="*/ 75460 h 75459"/>
                <a:gd name="connsiteX2" fmla="*/ 0 w 56594"/>
                <a:gd name="connsiteY2" fmla="*/ 56595 h 75459"/>
                <a:gd name="connsiteX3" fmla="*/ 0 w 56594"/>
                <a:gd name="connsiteY3" fmla="*/ 18865 h 75459"/>
                <a:gd name="connsiteX4" fmla="*/ 18865 w 56594"/>
                <a:gd name="connsiteY4" fmla="*/ 0 h 75459"/>
                <a:gd name="connsiteX5" fmla="*/ 37730 w 56594"/>
                <a:gd name="connsiteY5" fmla="*/ 0 h 75459"/>
                <a:gd name="connsiteX6" fmla="*/ 56595 w 56594"/>
                <a:gd name="connsiteY6" fmla="*/ 18865 h 75459"/>
                <a:gd name="connsiteX7" fmla="*/ 56595 w 56594"/>
                <a:gd name="connsiteY7" fmla="*/ 56595 h 75459"/>
                <a:gd name="connsiteX8" fmla="*/ 37730 w 56594"/>
                <a:gd name="connsiteY8" fmla="*/ 75460 h 75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94" h="75459">
                  <a:moveTo>
                    <a:pt x="37730" y="75460"/>
                  </a:moveTo>
                  <a:lnTo>
                    <a:pt x="18865" y="75460"/>
                  </a:lnTo>
                  <a:cubicBezTo>
                    <a:pt x="8489" y="75460"/>
                    <a:pt x="0" y="66970"/>
                    <a:pt x="0" y="56595"/>
                  </a:cubicBezTo>
                  <a:lnTo>
                    <a:pt x="0" y="18865"/>
                  </a:lnTo>
                  <a:cubicBezTo>
                    <a:pt x="0" y="8489"/>
                    <a:pt x="8489" y="0"/>
                    <a:pt x="18865" y="0"/>
                  </a:cubicBezTo>
                  <a:lnTo>
                    <a:pt x="37730" y="0"/>
                  </a:lnTo>
                  <a:cubicBezTo>
                    <a:pt x="48106" y="0"/>
                    <a:pt x="56595" y="8489"/>
                    <a:pt x="56595" y="18865"/>
                  </a:cubicBezTo>
                  <a:lnTo>
                    <a:pt x="56595" y="56595"/>
                  </a:lnTo>
                  <a:cubicBezTo>
                    <a:pt x="56595" y="66970"/>
                    <a:pt x="48106" y="75460"/>
                    <a:pt x="37730" y="75460"/>
                  </a:cubicBez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id="{EABD10C2-90EF-480E-BE70-42EDDEFBC549}"/>
                </a:ext>
              </a:extLst>
            </p:cNvPr>
            <p:cNvSpPr/>
            <p:nvPr/>
          </p:nvSpPr>
          <p:spPr>
            <a:xfrm>
              <a:off x="1302147" y="2632929"/>
              <a:ext cx="377298" cy="264108"/>
            </a:xfrm>
            <a:custGeom>
              <a:avLst/>
              <a:gdLst>
                <a:gd name="connsiteX0" fmla="*/ 339569 w 377298"/>
                <a:gd name="connsiteY0" fmla="*/ 113190 h 264108"/>
                <a:gd name="connsiteX1" fmla="*/ 226379 w 377298"/>
                <a:gd name="connsiteY1" fmla="*/ 113190 h 264108"/>
                <a:gd name="connsiteX2" fmla="*/ 226379 w 377298"/>
                <a:gd name="connsiteY2" fmla="*/ 94325 h 264108"/>
                <a:gd name="connsiteX3" fmla="*/ 339569 w 377298"/>
                <a:gd name="connsiteY3" fmla="*/ 94325 h 264108"/>
                <a:gd name="connsiteX4" fmla="*/ 339569 w 377298"/>
                <a:gd name="connsiteY4" fmla="*/ 113190 h 264108"/>
                <a:gd name="connsiteX5" fmla="*/ 339569 w 377298"/>
                <a:gd name="connsiteY5" fmla="*/ 169784 h 264108"/>
                <a:gd name="connsiteX6" fmla="*/ 226379 w 377298"/>
                <a:gd name="connsiteY6" fmla="*/ 169784 h 264108"/>
                <a:gd name="connsiteX7" fmla="*/ 226379 w 377298"/>
                <a:gd name="connsiteY7" fmla="*/ 150919 h 264108"/>
                <a:gd name="connsiteX8" fmla="*/ 339569 w 377298"/>
                <a:gd name="connsiteY8" fmla="*/ 150919 h 264108"/>
                <a:gd name="connsiteX9" fmla="*/ 339569 w 377298"/>
                <a:gd name="connsiteY9" fmla="*/ 169784 h 264108"/>
                <a:gd name="connsiteX10" fmla="*/ 339569 w 377298"/>
                <a:gd name="connsiteY10" fmla="*/ 226379 h 264108"/>
                <a:gd name="connsiteX11" fmla="*/ 226379 w 377298"/>
                <a:gd name="connsiteY11" fmla="*/ 226379 h 264108"/>
                <a:gd name="connsiteX12" fmla="*/ 226379 w 377298"/>
                <a:gd name="connsiteY12" fmla="*/ 207514 h 264108"/>
                <a:gd name="connsiteX13" fmla="*/ 339569 w 377298"/>
                <a:gd name="connsiteY13" fmla="*/ 207514 h 264108"/>
                <a:gd name="connsiteX14" fmla="*/ 339569 w 377298"/>
                <a:gd name="connsiteY14" fmla="*/ 226379 h 264108"/>
                <a:gd name="connsiteX15" fmla="*/ 188649 w 377298"/>
                <a:gd name="connsiteY15" fmla="*/ 226379 h 264108"/>
                <a:gd name="connsiteX16" fmla="*/ 37730 w 377298"/>
                <a:gd name="connsiteY16" fmla="*/ 226379 h 264108"/>
                <a:gd name="connsiteX17" fmla="*/ 37730 w 377298"/>
                <a:gd name="connsiteY17" fmla="*/ 188649 h 264108"/>
                <a:gd name="connsiteX18" fmla="*/ 45276 w 377298"/>
                <a:gd name="connsiteY18" fmla="*/ 173557 h 264108"/>
                <a:gd name="connsiteX19" fmla="*/ 82062 w 377298"/>
                <a:gd name="connsiteY19" fmla="*/ 155636 h 264108"/>
                <a:gd name="connsiteX20" fmla="*/ 113190 w 377298"/>
                <a:gd name="connsiteY20" fmla="*/ 150919 h 264108"/>
                <a:gd name="connsiteX21" fmla="*/ 144317 w 377298"/>
                <a:gd name="connsiteY21" fmla="*/ 155636 h 264108"/>
                <a:gd name="connsiteX22" fmla="*/ 181103 w 377298"/>
                <a:gd name="connsiteY22" fmla="*/ 173557 h 264108"/>
                <a:gd name="connsiteX23" fmla="*/ 188649 w 377298"/>
                <a:gd name="connsiteY23" fmla="*/ 188649 h 264108"/>
                <a:gd name="connsiteX24" fmla="*/ 188649 w 377298"/>
                <a:gd name="connsiteY24" fmla="*/ 226379 h 264108"/>
                <a:gd name="connsiteX25" fmla="*/ 113190 w 377298"/>
                <a:gd name="connsiteY25" fmla="*/ 66027 h 264108"/>
                <a:gd name="connsiteX26" fmla="*/ 150919 w 377298"/>
                <a:gd name="connsiteY26" fmla="*/ 103757 h 264108"/>
                <a:gd name="connsiteX27" fmla="*/ 113190 w 377298"/>
                <a:gd name="connsiteY27" fmla="*/ 141487 h 264108"/>
                <a:gd name="connsiteX28" fmla="*/ 75460 w 377298"/>
                <a:gd name="connsiteY28" fmla="*/ 103757 h 264108"/>
                <a:gd name="connsiteX29" fmla="*/ 113190 w 377298"/>
                <a:gd name="connsiteY29" fmla="*/ 66027 h 264108"/>
                <a:gd name="connsiteX30" fmla="*/ 358433 w 377298"/>
                <a:gd name="connsiteY30" fmla="*/ 0 h 264108"/>
                <a:gd name="connsiteX31" fmla="*/ 235811 w 377298"/>
                <a:gd name="connsiteY31" fmla="*/ 0 h 264108"/>
                <a:gd name="connsiteX32" fmla="*/ 198082 w 377298"/>
                <a:gd name="connsiteY32" fmla="*/ 37730 h 264108"/>
                <a:gd name="connsiteX33" fmla="*/ 179217 w 377298"/>
                <a:gd name="connsiteY33" fmla="*/ 37730 h 264108"/>
                <a:gd name="connsiteX34" fmla="*/ 141487 w 377298"/>
                <a:gd name="connsiteY34" fmla="*/ 0 h 264108"/>
                <a:gd name="connsiteX35" fmla="*/ 18865 w 377298"/>
                <a:gd name="connsiteY35" fmla="*/ 0 h 264108"/>
                <a:gd name="connsiteX36" fmla="*/ 0 w 377298"/>
                <a:gd name="connsiteY36" fmla="*/ 18865 h 264108"/>
                <a:gd name="connsiteX37" fmla="*/ 0 w 377298"/>
                <a:gd name="connsiteY37" fmla="*/ 245244 h 264108"/>
                <a:gd name="connsiteX38" fmla="*/ 18865 w 377298"/>
                <a:gd name="connsiteY38" fmla="*/ 264109 h 264108"/>
                <a:gd name="connsiteX39" fmla="*/ 358433 w 377298"/>
                <a:gd name="connsiteY39" fmla="*/ 264109 h 264108"/>
                <a:gd name="connsiteX40" fmla="*/ 377298 w 377298"/>
                <a:gd name="connsiteY40" fmla="*/ 245244 h 264108"/>
                <a:gd name="connsiteX41" fmla="*/ 377298 w 377298"/>
                <a:gd name="connsiteY41" fmla="*/ 18865 h 264108"/>
                <a:gd name="connsiteX42" fmla="*/ 358433 w 377298"/>
                <a:gd name="connsiteY42" fmla="*/ 0 h 26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77298" h="264108">
                  <a:moveTo>
                    <a:pt x="339569" y="113190"/>
                  </a:moveTo>
                  <a:lnTo>
                    <a:pt x="226379" y="113190"/>
                  </a:lnTo>
                  <a:lnTo>
                    <a:pt x="226379" y="94325"/>
                  </a:lnTo>
                  <a:lnTo>
                    <a:pt x="339569" y="94325"/>
                  </a:lnTo>
                  <a:lnTo>
                    <a:pt x="339569" y="113190"/>
                  </a:lnTo>
                  <a:close/>
                  <a:moveTo>
                    <a:pt x="339569" y="169784"/>
                  </a:moveTo>
                  <a:lnTo>
                    <a:pt x="226379" y="169784"/>
                  </a:lnTo>
                  <a:lnTo>
                    <a:pt x="226379" y="150919"/>
                  </a:lnTo>
                  <a:lnTo>
                    <a:pt x="339569" y="150919"/>
                  </a:lnTo>
                  <a:lnTo>
                    <a:pt x="339569" y="169784"/>
                  </a:lnTo>
                  <a:close/>
                  <a:moveTo>
                    <a:pt x="339569" y="226379"/>
                  </a:moveTo>
                  <a:lnTo>
                    <a:pt x="226379" y="226379"/>
                  </a:lnTo>
                  <a:lnTo>
                    <a:pt x="226379" y="207514"/>
                  </a:lnTo>
                  <a:lnTo>
                    <a:pt x="339569" y="207514"/>
                  </a:lnTo>
                  <a:lnTo>
                    <a:pt x="339569" y="226379"/>
                  </a:lnTo>
                  <a:close/>
                  <a:moveTo>
                    <a:pt x="188649" y="226379"/>
                  </a:moveTo>
                  <a:lnTo>
                    <a:pt x="37730" y="226379"/>
                  </a:lnTo>
                  <a:lnTo>
                    <a:pt x="37730" y="188649"/>
                  </a:lnTo>
                  <a:cubicBezTo>
                    <a:pt x="37730" y="182990"/>
                    <a:pt x="40560" y="177330"/>
                    <a:pt x="45276" y="173557"/>
                  </a:cubicBezTo>
                  <a:cubicBezTo>
                    <a:pt x="55652" y="166011"/>
                    <a:pt x="68857" y="159409"/>
                    <a:pt x="82062" y="155636"/>
                  </a:cubicBezTo>
                  <a:cubicBezTo>
                    <a:pt x="92438" y="152806"/>
                    <a:pt x="102814" y="150919"/>
                    <a:pt x="113190" y="150919"/>
                  </a:cubicBezTo>
                  <a:cubicBezTo>
                    <a:pt x="124508" y="150919"/>
                    <a:pt x="134884" y="152806"/>
                    <a:pt x="144317" y="155636"/>
                  </a:cubicBezTo>
                  <a:cubicBezTo>
                    <a:pt x="157522" y="159409"/>
                    <a:pt x="170728" y="165068"/>
                    <a:pt x="181103" y="173557"/>
                  </a:cubicBezTo>
                  <a:cubicBezTo>
                    <a:pt x="185819" y="177330"/>
                    <a:pt x="188649" y="182990"/>
                    <a:pt x="188649" y="188649"/>
                  </a:cubicBezTo>
                  <a:lnTo>
                    <a:pt x="188649" y="226379"/>
                  </a:lnTo>
                  <a:close/>
                  <a:moveTo>
                    <a:pt x="113190" y="66027"/>
                  </a:moveTo>
                  <a:cubicBezTo>
                    <a:pt x="133941" y="66027"/>
                    <a:pt x="150919" y="83006"/>
                    <a:pt x="150919" y="103757"/>
                  </a:cubicBezTo>
                  <a:cubicBezTo>
                    <a:pt x="150919" y="124508"/>
                    <a:pt x="133941" y="141487"/>
                    <a:pt x="113190" y="141487"/>
                  </a:cubicBezTo>
                  <a:cubicBezTo>
                    <a:pt x="92438" y="141487"/>
                    <a:pt x="75460" y="124508"/>
                    <a:pt x="75460" y="103757"/>
                  </a:cubicBezTo>
                  <a:cubicBezTo>
                    <a:pt x="75460" y="83006"/>
                    <a:pt x="92438" y="66027"/>
                    <a:pt x="113190" y="66027"/>
                  </a:cubicBezTo>
                  <a:close/>
                  <a:moveTo>
                    <a:pt x="358433" y="0"/>
                  </a:moveTo>
                  <a:lnTo>
                    <a:pt x="235811" y="0"/>
                  </a:lnTo>
                  <a:cubicBezTo>
                    <a:pt x="235811" y="20751"/>
                    <a:pt x="218833" y="37730"/>
                    <a:pt x="198082" y="37730"/>
                  </a:cubicBezTo>
                  <a:lnTo>
                    <a:pt x="179217" y="37730"/>
                  </a:lnTo>
                  <a:cubicBezTo>
                    <a:pt x="158465" y="37730"/>
                    <a:pt x="141487" y="20751"/>
                    <a:pt x="141487" y="0"/>
                  </a:cubicBezTo>
                  <a:lnTo>
                    <a:pt x="18865" y="0"/>
                  </a:lnTo>
                  <a:cubicBezTo>
                    <a:pt x="8489" y="0"/>
                    <a:pt x="0" y="8489"/>
                    <a:pt x="0" y="18865"/>
                  </a:cubicBezTo>
                  <a:lnTo>
                    <a:pt x="0" y="245244"/>
                  </a:lnTo>
                  <a:cubicBezTo>
                    <a:pt x="0" y="255620"/>
                    <a:pt x="8489" y="264109"/>
                    <a:pt x="18865" y="264109"/>
                  </a:cubicBezTo>
                  <a:lnTo>
                    <a:pt x="358433" y="264109"/>
                  </a:lnTo>
                  <a:cubicBezTo>
                    <a:pt x="368809" y="264109"/>
                    <a:pt x="377298" y="255620"/>
                    <a:pt x="377298" y="245244"/>
                  </a:cubicBezTo>
                  <a:lnTo>
                    <a:pt x="377298" y="18865"/>
                  </a:lnTo>
                  <a:cubicBezTo>
                    <a:pt x="377298" y="8489"/>
                    <a:pt x="368809" y="0"/>
                    <a:pt x="358433" y="0"/>
                  </a:cubicBez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</p:grpSp>
      <p:grpSp>
        <p:nvGrpSpPr>
          <p:cNvPr id="97" name="Group 241">
            <a:extLst>
              <a:ext uri="{FF2B5EF4-FFF2-40B4-BE49-F238E27FC236}">
                <a16:creationId xmlns:a16="http://schemas.microsoft.com/office/drawing/2014/main" id="{8598318A-34B2-47CB-907C-0B87943D88D1}"/>
              </a:ext>
            </a:extLst>
          </p:cNvPr>
          <p:cNvGrpSpPr/>
          <p:nvPr/>
        </p:nvGrpSpPr>
        <p:grpSpPr>
          <a:xfrm>
            <a:off x="7688762" y="1184695"/>
            <a:ext cx="566518" cy="244704"/>
            <a:chOff x="4892517" y="3147320"/>
            <a:chExt cx="712541" cy="30777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3D32BA9-7993-4BFB-81DB-54A6D9C53637}"/>
                </a:ext>
              </a:extLst>
            </p:cNvPr>
            <p:cNvSpPr/>
            <p:nvPr/>
          </p:nvSpPr>
          <p:spPr>
            <a:xfrm>
              <a:off x="4892517" y="3181343"/>
              <a:ext cx="700048" cy="2385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190500" dist="508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91440" rIns="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&lt;/&gt;  APIs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18BCA39-2E04-457E-BBC2-4F5D6C29B438}"/>
                </a:ext>
              </a:extLst>
            </p:cNvPr>
            <p:cNvSpPr/>
            <p:nvPr/>
          </p:nvSpPr>
          <p:spPr>
            <a:xfrm>
              <a:off x="5114606" y="3147320"/>
              <a:ext cx="490452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00" name="Graphic 51">
            <a:extLst>
              <a:ext uri="{FF2B5EF4-FFF2-40B4-BE49-F238E27FC236}">
                <a16:creationId xmlns:a16="http://schemas.microsoft.com/office/drawing/2014/main" id="{B048177C-8ECE-48F7-A952-99F1CEFF6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162" y="1310150"/>
            <a:ext cx="540799" cy="535546"/>
          </a:xfrm>
          <a:custGeom>
            <a:avLst/>
            <a:gdLst>
              <a:gd name="connsiteX0" fmla="*/ 323850 w 377487"/>
              <a:gd name="connsiteY0" fmla="*/ 0 h 373821"/>
              <a:gd name="connsiteX1" fmla="*/ 342900 w 377487"/>
              <a:gd name="connsiteY1" fmla="*/ 19050 h 373821"/>
              <a:gd name="connsiteX2" fmla="*/ 342900 w 377487"/>
              <a:gd name="connsiteY2" fmla="*/ 114299 h 373821"/>
              <a:gd name="connsiteX3" fmla="*/ 323850 w 377487"/>
              <a:gd name="connsiteY3" fmla="*/ 133350 h 373821"/>
              <a:gd name="connsiteX4" fmla="*/ 304800 w 377487"/>
              <a:gd name="connsiteY4" fmla="*/ 114300 h 373821"/>
              <a:gd name="connsiteX5" fmla="*/ 304800 w 377487"/>
              <a:gd name="connsiteY5" fmla="*/ 65041 h 373821"/>
              <a:gd name="connsiteX6" fmla="*/ 194445 w 377487"/>
              <a:gd name="connsiteY6" fmla="*/ 175395 h 373821"/>
              <a:gd name="connsiteX7" fmla="*/ 180975 w 377487"/>
              <a:gd name="connsiteY7" fmla="*/ 180975 h 373821"/>
              <a:gd name="connsiteX8" fmla="*/ 167505 w 377487"/>
              <a:gd name="connsiteY8" fmla="*/ 175395 h 373821"/>
              <a:gd name="connsiteX9" fmla="*/ 133350 w 377487"/>
              <a:gd name="connsiteY9" fmla="*/ 141241 h 373821"/>
              <a:gd name="connsiteX10" fmla="*/ 32520 w 377487"/>
              <a:gd name="connsiteY10" fmla="*/ 242070 h 373821"/>
              <a:gd name="connsiteX11" fmla="*/ 5580 w 377487"/>
              <a:gd name="connsiteY11" fmla="*/ 242070 h 373821"/>
              <a:gd name="connsiteX12" fmla="*/ 5580 w 377487"/>
              <a:gd name="connsiteY12" fmla="*/ 215130 h 373821"/>
              <a:gd name="connsiteX13" fmla="*/ 119880 w 377487"/>
              <a:gd name="connsiteY13" fmla="*/ 100829 h 373821"/>
              <a:gd name="connsiteX14" fmla="*/ 133350 w 377487"/>
              <a:gd name="connsiteY14" fmla="*/ 95250 h 373821"/>
              <a:gd name="connsiteX15" fmla="*/ 146820 w 377487"/>
              <a:gd name="connsiteY15" fmla="*/ 100829 h 373821"/>
              <a:gd name="connsiteX16" fmla="*/ 180975 w 377487"/>
              <a:gd name="connsiteY16" fmla="*/ 134985 h 373821"/>
              <a:gd name="connsiteX17" fmla="*/ 277860 w 377487"/>
              <a:gd name="connsiteY17" fmla="*/ 38100 h 373821"/>
              <a:gd name="connsiteX18" fmla="*/ 228600 w 377487"/>
              <a:gd name="connsiteY18" fmla="*/ 38100 h 373821"/>
              <a:gd name="connsiteX19" fmla="*/ 209550 w 377487"/>
              <a:gd name="connsiteY19" fmla="*/ 19050 h 373821"/>
              <a:gd name="connsiteX20" fmla="*/ 228600 w 377487"/>
              <a:gd name="connsiteY20" fmla="*/ 0 h 373821"/>
              <a:gd name="connsiteX21" fmla="*/ 323850 w 377487"/>
              <a:gd name="connsiteY21" fmla="*/ 0 h 373821"/>
              <a:gd name="connsiteX22" fmla="*/ 214852 w 377487"/>
              <a:gd name="connsiteY22" fmla="*/ 209085 h 373821"/>
              <a:gd name="connsiteX23" fmla="*/ 187397 w 377487"/>
              <a:gd name="connsiteY23" fmla="*/ 256638 h 373821"/>
              <a:gd name="connsiteX24" fmla="*/ 176268 w 377487"/>
              <a:gd name="connsiteY24" fmla="*/ 259391 h 373821"/>
              <a:gd name="connsiteX25" fmla="*/ 174969 w 377487"/>
              <a:gd name="connsiteY25" fmla="*/ 276225 h 373821"/>
              <a:gd name="connsiteX26" fmla="*/ 176390 w 377487"/>
              <a:gd name="connsiteY26" fmla="*/ 293816 h 373821"/>
              <a:gd name="connsiteX27" fmla="*/ 186665 w 377487"/>
              <a:gd name="connsiteY27" fmla="*/ 296290 h 373821"/>
              <a:gd name="connsiteX28" fmla="*/ 214288 w 377487"/>
              <a:gd name="connsiteY28" fmla="*/ 344115 h 373821"/>
              <a:gd name="connsiteX29" fmla="*/ 210739 w 377487"/>
              <a:gd name="connsiteY29" fmla="*/ 356142 h 373821"/>
              <a:gd name="connsiteX30" fmla="*/ 239013 w 377487"/>
              <a:gd name="connsiteY30" fmla="*/ 373696 h 373821"/>
              <a:gd name="connsiteX31" fmla="*/ 248410 w 377487"/>
              <a:gd name="connsiteY31" fmla="*/ 363815 h 373821"/>
              <a:gd name="connsiteX32" fmla="*/ 303638 w 377487"/>
              <a:gd name="connsiteY32" fmla="*/ 363825 h 373821"/>
              <a:gd name="connsiteX33" fmla="*/ 313138 w 377487"/>
              <a:gd name="connsiteY33" fmla="*/ 373822 h 373821"/>
              <a:gd name="connsiteX34" fmla="*/ 341386 w 377487"/>
              <a:gd name="connsiteY34" fmla="*/ 356431 h 373821"/>
              <a:gd name="connsiteX35" fmla="*/ 337612 w 377487"/>
              <a:gd name="connsiteY35" fmla="*/ 343365 h 373821"/>
              <a:gd name="connsiteX36" fmla="*/ 365067 w 377487"/>
              <a:gd name="connsiteY36" fmla="*/ 295810 h 373821"/>
              <a:gd name="connsiteX37" fmla="*/ 376188 w 377487"/>
              <a:gd name="connsiteY37" fmla="*/ 293059 h 373821"/>
              <a:gd name="connsiteX38" fmla="*/ 377487 w 377487"/>
              <a:gd name="connsiteY38" fmla="*/ 276225 h 373821"/>
              <a:gd name="connsiteX39" fmla="*/ 376066 w 377487"/>
              <a:gd name="connsiteY39" fmla="*/ 258630 h 373821"/>
              <a:gd name="connsiteX40" fmla="*/ 365798 w 377487"/>
              <a:gd name="connsiteY40" fmla="*/ 256158 h 373821"/>
              <a:gd name="connsiteX41" fmla="*/ 338178 w 377487"/>
              <a:gd name="connsiteY41" fmla="*/ 208333 h 373821"/>
              <a:gd name="connsiteX42" fmla="*/ 341723 w 377487"/>
              <a:gd name="connsiteY42" fmla="*/ 196314 h 373821"/>
              <a:gd name="connsiteX43" fmla="*/ 313449 w 377487"/>
              <a:gd name="connsiteY43" fmla="*/ 178756 h 373821"/>
              <a:gd name="connsiteX44" fmla="*/ 304055 w 377487"/>
              <a:gd name="connsiteY44" fmla="*/ 188633 h 373821"/>
              <a:gd name="connsiteX45" fmla="*/ 248827 w 377487"/>
              <a:gd name="connsiteY45" fmla="*/ 188624 h 373821"/>
              <a:gd name="connsiteX46" fmla="*/ 239325 w 377487"/>
              <a:gd name="connsiteY46" fmla="*/ 178626 h 373821"/>
              <a:gd name="connsiteX47" fmla="*/ 211078 w 377487"/>
              <a:gd name="connsiteY47" fmla="*/ 196013 h 373821"/>
              <a:gd name="connsiteX48" fmla="*/ 214852 w 377487"/>
              <a:gd name="connsiteY48" fmla="*/ 209085 h 373821"/>
              <a:gd name="connsiteX49" fmla="*/ 276227 w 377487"/>
              <a:gd name="connsiteY49" fmla="*/ 304800 h 373821"/>
              <a:gd name="connsiteX50" fmla="*/ 248612 w 377487"/>
              <a:gd name="connsiteY50" fmla="*/ 276225 h 373821"/>
              <a:gd name="connsiteX51" fmla="*/ 276227 w 377487"/>
              <a:gd name="connsiteY51" fmla="*/ 247650 h 373821"/>
              <a:gd name="connsiteX52" fmla="*/ 303844 w 377487"/>
              <a:gd name="connsiteY52" fmla="*/ 276225 h 373821"/>
              <a:gd name="connsiteX53" fmla="*/ 276227 w 377487"/>
              <a:gd name="connsiteY53" fmla="*/ 304800 h 37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77487" h="373821">
                <a:moveTo>
                  <a:pt x="323850" y="0"/>
                </a:moveTo>
                <a:cubicBezTo>
                  <a:pt x="334371" y="0"/>
                  <a:pt x="342900" y="8529"/>
                  <a:pt x="342900" y="19050"/>
                </a:cubicBezTo>
                <a:lnTo>
                  <a:pt x="342900" y="114299"/>
                </a:lnTo>
                <a:cubicBezTo>
                  <a:pt x="342900" y="124821"/>
                  <a:pt x="334371" y="133349"/>
                  <a:pt x="323850" y="133350"/>
                </a:cubicBezTo>
                <a:cubicBezTo>
                  <a:pt x="313329" y="133350"/>
                  <a:pt x="304800" y="124821"/>
                  <a:pt x="304800" y="114300"/>
                </a:cubicBezTo>
                <a:lnTo>
                  <a:pt x="304800" y="65041"/>
                </a:lnTo>
                <a:lnTo>
                  <a:pt x="194445" y="175395"/>
                </a:lnTo>
                <a:cubicBezTo>
                  <a:pt x="190873" y="178967"/>
                  <a:pt x="186027" y="180975"/>
                  <a:pt x="180975" y="180975"/>
                </a:cubicBezTo>
                <a:cubicBezTo>
                  <a:pt x="175923" y="180975"/>
                  <a:pt x="171077" y="178967"/>
                  <a:pt x="167505" y="175395"/>
                </a:cubicBezTo>
                <a:lnTo>
                  <a:pt x="133350" y="141241"/>
                </a:lnTo>
                <a:lnTo>
                  <a:pt x="32520" y="242070"/>
                </a:lnTo>
                <a:cubicBezTo>
                  <a:pt x="25081" y="249509"/>
                  <a:pt x="13019" y="249509"/>
                  <a:pt x="5580" y="242070"/>
                </a:cubicBezTo>
                <a:cubicBezTo>
                  <a:pt x="-1860" y="234631"/>
                  <a:pt x="-1860" y="222569"/>
                  <a:pt x="5580" y="215130"/>
                </a:cubicBezTo>
                <a:lnTo>
                  <a:pt x="119880" y="100829"/>
                </a:lnTo>
                <a:cubicBezTo>
                  <a:pt x="123452" y="97257"/>
                  <a:pt x="128298" y="95250"/>
                  <a:pt x="133350" y="95250"/>
                </a:cubicBezTo>
                <a:cubicBezTo>
                  <a:pt x="138402" y="95250"/>
                  <a:pt x="143248" y="97257"/>
                  <a:pt x="146820" y="100829"/>
                </a:cubicBezTo>
                <a:lnTo>
                  <a:pt x="180975" y="134985"/>
                </a:lnTo>
                <a:lnTo>
                  <a:pt x="277860" y="38100"/>
                </a:lnTo>
                <a:lnTo>
                  <a:pt x="228600" y="38100"/>
                </a:lnTo>
                <a:cubicBezTo>
                  <a:pt x="218079" y="38100"/>
                  <a:pt x="209550" y="29571"/>
                  <a:pt x="209550" y="19050"/>
                </a:cubicBezTo>
                <a:cubicBezTo>
                  <a:pt x="209550" y="8529"/>
                  <a:pt x="218079" y="0"/>
                  <a:pt x="228600" y="0"/>
                </a:cubicBezTo>
                <a:lnTo>
                  <a:pt x="323850" y="0"/>
                </a:lnTo>
                <a:close/>
                <a:moveTo>
                  <a:pt x="214852" y="209085"/>
                </a:moveTo>
                <a:cubicBezTo>
                  <a:pt x="220849" y="229853"/>
                  <a:pt x="208382" y="251445"/>
                  <a:pt x="187397" y="256638"/>
                </a:cubicBezTo>
                <a:lnTo>
                  <a:pt x="176268" y="259391"/>
                </a:lnTo>
                <a:cubicBezTo>
                  <a:pt x="175412" y="264871"/>
                  <a:pt x="174969" y="270495"/>
                  <a:pt x="174969" y="276225"/>
                </a:cubicBezTo>
                <a:cubicBezTo>
                  <a:pt x="174969" y="282220"/>
                  <a:pt x="175454" y="288097"/>
                  <a:pt x="176390" y="293816"/>
                </a:cubicBezTo>
                <a:lnTo>
                  <a:pt x="186665" y="296290"/>
                </a:lnTo>
                <a:cubicBezTo>
                  <a:pt x="207858" y="301394"/>
                  <a:pt x="220458" y="323208"/>
                  <a:pt x="214288" y="344115"/>
                </a:cubicBezTo>
                <a:lnTo>
                  <a:pt x="210739" y="356142"/>
                </a:lnTo>
                <a:cubicBezTo>
                  <a:pt x="219105" y="363487"/>
                  <a:pt x="228638" y="369454"/>
                  <a:pt x="239013" y="373696"/>
                </a:cubicBezTo>
                <a:lnTo>
                  <a:pt x="248410" y="363815"/>
                </a:lnTo>
                <a:cubicBezTo>
                  <a:pt x="263431" y="348019"/>
                  <a:pt x="288621" y="348023"/>
                  <a:pt x="303638" y="363825"/>
                </a:cubicBezTo>
                <a:lnTo>
                  <a:pt x="313138" y="373822"/>
                </a:lnTo>
                <a:cubicBezTo>
                  <a:pt x="323492" y="369625"/>
                  <a:pt x="333017" y="363716"/>
                  <a:pt x="341386" y="356431"/>
                </a:cubicBezTo>
                <a:lnTo>
                  <a:pt x="337612" y="343365"/>
                </a:lnTo>
                <a:cubicBezTo>
                  <a:pt x="331617" y="322595"/>
                  <a:pt x="344083" y="301003"/>
                  <a:pt x="365067" y="295810"/>
                </a:cubicBezTo>
                <a:lnTo>
                  <a:pt x="376188" y="293059"/>
                </a:lnTo>
                <a:cubicBezTo>
                  <a:pt x="377043" y="287579"/>
                  <a:pt x="377487" y="281955"/>
                  <a:pt x="377487" y="276225"/>
                </a:cubicBezTo>
                <a:cubicBezTo>
                  <a:pt x="377487" y="270230"/>
                  <a:pt x="377001" y="264351"/>
                  <a:pt x="376066" y="258630"/>
                </a:cubicBezTo>
                <a:lnTo>
                  <a:pt x="365798" y="256158"/>
                </a:lnTo>
                <a:cubicBezTo>
                  <a:pt x="344605" y="251054"/>
                  <a:pt x="332007" y="229242"/>
                  <a:pt x="338178" y="208333"/>
                </a:cubicBezTo>
                <a:lnTo>
                  <a:pt x="341723" y="196314"/>
                </a:lnTo>
                <a:cubicBezTo>
                  <a:pt x="333358" y="188966"/>
                  <a:pt x="323823" y="183000"/>
                  <a:pt x="313449" y="178756"/>
                </a:cubicBezTo>
                <a:lnTo>
                  <a:pt x="304055" y="188633"/>
                </a:lnTo>
                <a:cubicBezTo>
                  <a:pt x="289034" y="204431"/>
                  <a:pt x="263844" y="204426"/>
                  <a:pt x="248827" y="188624"/>
                </a:cubicBezTo>
                <a:lnTo>
                  <a:pt x="239325" y="178626"/>
                </a:lnTo>
                <a:cubicBezTo>
                  <a:pt x="228971" y="182821"/>
                  <a:pt x="219446" y="188728"/>
                  <a:pt x="211078" y="196013"/>
                </a:cubicBezTo>
                <a:lnTo>
                  <a:pt x="214852" y="209085"/>
                </a:lnTo>
                <a:close/>
                <a:moveTo>
                  <a:pt x="276227" y="304800"/>
                </a:moveTo>
                <a:cubicBezTo>
                  <a:pt x="260975" y="304800"/>
                  <a:pt x="248612" y="292006"/>
                  <a:pt x="248612" y="276225"/>
                </a:cubicBezTo>
                <a:cubicBezTo>
                  <a:pt x="248612" y="260444"/>
                  <a:pt x="260975" y="247650"/>
                  <a:pt x="276227" y="247650"/>
                </a:cubicBezTo>
                <a:cubicBezTo>
                  <a:pt x="291480" y="247650"/>
                  <a:pt x="303844" y="260444"/>
                  <a:pt x="303844" y="276225"/>
                </a:cubicBezTo>
                <a:cubicBezTo>
                  <a:pt x="303844" y="292006"/>
                  <a:pt x="291480" y="304800"/>
                  <a:pt x="276227" y="304800"/>
                </a:cubicBezTo>
                <a:close/>
              </a:path>
            </a:pathLst>
          </a:custGeom>
          <a:gradFill flip="none" rotWithShape="1">
            <a:gsLst>
              <a:gs pos="35000">
                <a:srgbClr val="225B62"/>
              </a:gs>
              <a:gs pos="0">
                <a:srgbClr val="0078D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  <a:headEnd type="none" w="med" len="med"/>
            <a:tailEnd type="none" w="med" len="med"/>
          </a:ln>
          <a:effectLst>
            <a:outerShdw blurRad="63500" dist="127000" dir="2700000" algn="tl" rotWithShape="0">
              <a:srgbClr val="454142">
                <a:alpha val="20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88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 w="3175">
                <a:noFill/>
              </a:ln>
              <a:gradFill>
                <a:gsLst>
                  <a:gs pos="53933">
                    <a:srgbClr val="FFFFFF"/>
                  </a:gs>
                  <a:gs pos="38000">
                    <a:srgbClr val="FFFFFF"/>
                  </a:gs>
                </a:gsLst>
                <a:path path="circle">
                  <a:fillToRect l="100000" b="100000"/>
                </a:path>
              </a:gra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101" name="Graphic 85">
            <a:extLst>
              <a:ext uri="{FF2B5EF4-FFF2-40B4-BE49-F238E27FC236}">
                <a16:creationId xmlns:a16="http://schemas.microsoft.com/office/drawing/2014/main" id="{F2ADE760-60C2-4C54-8F35-03690688F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8489" y="2269315"/>
            <a:ext cx="573766" cy="544906"/>
          </a:xfrm>
          <a:custGeom>
            <a:avLst/>
            <a:gdLst>
              <a:gd name="connsiteX0" fmla="*/ 233363 w 381053"/>
              <a:gd name="connsiteY0" fmla="*/ 0 h 361886"/>
              <a:gd name="connsiteX1" fmla="*/ 247520 w 381053"/>
              <a:gd name="connsiteY1" fmla="*/ 12349 h 361886"/>
              <a:gd name="connsiteX2" fmla="*/ 247650 w 381053"/>
              <a:gd name="connsiteY2" fmla="*/ 14288 h 361886"/>
              <a:gd name="connsiteX3" fmla="*/ 247650 w 381053"/>
              <a:gd name="connsiteY3" fmla="*/ 28615 h 361886"/>
              <a:gd name="connsiteX4" fmla="*/ 237546 w 381053"/>
              <a:gd name="connsiteY4" fmla="*/ 61070 h 361886"/>
              <a:gd name="connsiteX5" fmla="*/ 285586 w 381053"/>
              <a:gd name="connsiteY5" fmla="*/ 123759 h 361886"/>
              <a:gd name="connsiteX6" fmla="*/ 290453 w 381053"/>
              <a:gd name="connsiteY6" fmla="*/ 123761 h 361886"/>
              <a:gd name="connsiteX7" fmla="*/ 333139 w 381053"/>
              <a:gd name="connsiteY7" fmla="*/ 80721 h 361886"/>
              <a:gd name="connsiteX8" fmla="*/ 333021 w 381053"/>
              <a:gd name="connsiteY8" fmla="*/ 52421 h 361886"/>
              <a:gd name="connsiteX9" fmla="*/ 347249 w 381053"/>
              <a:gd name="connsiteY9" fmla="*/ 38074 h 361886"/>
              <a:gd name="connsiteX10" fmla="*/ 361596 w 381053"/>
              <a:gd name="connsiteY10" fmla="*/ 52303 h 361886"/>
              <a:gd name="connsiteX11" fmla="*/ 361714 w 381053"/>
              <a:gd name="connsiteY11" fmla="*/ 80603 h 361886"/>
              <a:gd name="connsiteX12" fmla="*/ 294364 w 381053"/>
              <a:gd name="connsiteY12" fmla="*/ 152221 h 361886"/>
              <a:gd name="connsiteX13" fmla="*/ 290276 w 381053"/>
              <a:gd name="connsiteY13" fmla="*/ 152336 h 361886"/>
              <a:gd name="connsiteX14" fmla="*/ 285750 w 381053"/>
              <a:gd name="connsiteY14" fmla="*/ 152324 h 361886"/>
              <a:gd name="connsiteX15" fmla="*/ 285750 w 381053"/>
              <a:gd name="connsiteY15" fmla="*/ 180938 h 361886"/>
              <a:gd name="connsiteX16" fmla="*/ 366766 w 381053"/>
              <a:gd name="connsiteY16" fmla="*/ 180949 h 361886"/>
              <a:gd name="connsiteX17" fmla="*/ 380924 w 381053"/>
              <a:gd name="connsiteY17" fmla="*/ 193297 h 361886"/>
              <a:gd name="connsiteX18" fmla="*/ 381053 w 381053"/>
              <a:gd name="connsiteY18" fmla="*/ 195237 h 361886"/>
              <a:gd name="connsiteX19" fmla="*/ 368705 w 381053"/>
              <a:gd name="connsiteY19" fmla="*/ 209393 h 361886"/>
              <a:gd name="connsiteX20" fmla="*/ 366766 w 381053"/>
              <a:gd name="connsiteY20" fmla="*/ 209524 h 361886"/>
              <a:gd name="connsiteX21" fmla="*/ 285758 w 381053"/>
              <a:gd name="connsiteY21" fmla="*/ 209524 h 361886"/>
              <a:gd name="connsiteX22" fmla="*/ 285750 w 381053"/>
              <a:gd name="connsiteY22" fmla="*/ 247613 h 361886"/>
              <a:gd name="connsiteX23" fmla="*/ 290276 w 381053"/>
              <a:gd name="connsiteY23" fmla="*/ 247624 h 361886"/>
              <a:gd name="connsiteX24" fmla="*/ 294364 w 381053"/>
              <a:gd name="connsiteY24" fmla="*/ 247739 h 361886"/>
              <a:gd name="connsiteX25" fmla="*/ 361630 w 381053"/>
              <a:gd name="connsiteY25" fmla="*/ 315562 h 361886"/>
              <a:gd name="connsiteX26" fmla="*/ 361714 w 381053"/>
              <a:gd name="connsiteY26" fmla="*/ 319357 h 361886"/>
              <a:gd name="connsiteX27" fmla="*/ 361596 w 381053"/>
              <a:gd name="connsiteY27" fmla="*/ 347658 h 361886"/>
              <a:gd name="connsiteX28" fmla="*/ 347249 w 381053"/>
              <a:gd name="connsiteY28" fmla="*/ 361886 h 361886"/>
              <a:gd name="connsiteX29" fmla="*/ 333143 w 381053"/>
              <a:gd name="connsiteY29" fmla="*/ 349479 h 361886"/>
              <a:gd name="connsiteX30" fmla="*/ 333021 w 381053"/>
              <a:gd name="connsiteY30" fmla="*/ 347540 h 361886"/>
              <a:gd name="connsiteX31" fmla="*/ 333139 w 381053"/>
              <a:gd name="connsiteY31" fmla="*/ 319239 h 361886"/>
              <a:gd name="connsiteX32" fmla="*/ 293387 w 381053"/>
              <a:gd name="connsiteY32" fmla="*/ 276310 h 361886"/>
              <a:gd name="connsiteX33" fmla="*/ 290453 w 381053"/>
              <a:gd name="connsiteY33" fmla="*/ 276199 h 361886"/>
              <a:gd name="connsiteX34" fmla="*/ 281393 w 381053"/>
              <a:gd name="connsiteY34" fmla="*/ 276197 h 361886"/>
              <a:gd name="connsiteX35" fmla="*/ 190500 w 381053"/>
              <a:gd name="connsiteY35" fmla="*/ 342884 h 361886"/>
              <a:gd name="connsiteX36" fmla="*/ 99607 w 381053"/>
              <a:gd name="connsiteY36" fmla="*/ 276197 h 361886"/>
              <a:gd name="connsiteX37" fmla="*/ 90311 w 381053"/>
              <a:gd name="connsiteY37" fmla="*/ 276199 h 361886"/>
              <a:gd name="connsiteX38" fmla="*/ 47626 w 381053"/>
              <a:gd name="connsiteY38" fmla="*/ 319239 h 361886"/>
              <a:gd name="connsiteX39" fmla="*/ 47743 w 381053"/>
              <a:gd name="connsiteY39" fmla="*/ 347540 h 361886"/>
              <a:gd name="connsiteX40" fmla="*/ 33515 w 381053"/>
              <a:gd name="connsiteY40" fmla="*/ 361886 h 361886"/>
              <a:gd name="connsiteX41" fmla="*/ 19168 w 381053"/>
              <a:gd name="connsiteY41" fmla="*/ 347658 h 361886"/>
              <a:gd name="connsiteX42" fmla="*/ 19050 w 381053"/>
              <a:gd name="connsiteY42" fmla="*/ 319357 h 361886"/>
              <a:gd name="connsiteX43" fmla="*/ 86399 w 381053"/>
              <a:gd name="connsiteY43" fmla="*/ 247739 h 361886"/>
              <a:gd name="connsiteX44" fmla="*/ 90488 w 381053"/>
              <a:gd name="connsiteY44" fmla="*/ 247624 h 361886"/>
              <a:gd name="connsiteX45" fmla="*/ 95250 w 381053"/>
              <a:gd name="connsiteY45" fmla="*/ 247613 h 361886"/>
              <a:gd name="connsiteX46" fmla="*/ 95250 w 381053"/>
              <a:gd name="connsiteY46" fmla="*/ 209513 h 361886"/>
              <a:gd name="connsiteX47" fmla="*/ 14288 w 381053"/>
              <a:gd name="connsiteY47" fmla="*/ 209524 h 361886"/>
              <a:gd name="connsiteX48" fmla="*/ 130 w 381053"/>
              <a:gd name="connsiteY48" fmla="*/ 197176 h 361886"/>
              <a:gd name="connsiteX49" fmla="*/ 0 w 381053"/>
              <a:gd name="connsiteY49" fmla="*/ 195237 h 361886"/>
              <a:gd name="connsiteX50" fmla="*/ 12349 w 381053"/>
              <a:gd name="connsiteY50" fmla="*/ 181079 h 361886"/>
              <a:gd name="connsiteX51" fmla="*/ 14288 w 381053"/>
              <a:gd name="connsiteY51" fmla="*/ 180949 h 361886"/>
              <a:gd name="connsiteX52" fmla="*/ 95250 w 381053"/>
              <a:gd name="connsiteY52" fmla="*/ 180938 h 361886"/>
              <a:gd name="connsiteX53" fmla="*/ 95250 w 381053"/>
              <a:gd name="connsiteY53" fmla="*/ 152324 h 361886"/>
              <a:gd name="connsiteX54" fmla="*/ 90488 w 381053"/>
              <a:gd name="connsiteY54" fmla="*/ 152336 h 361886"/>
              <a:gd name="connsiteX55" fmla="*/ 86399 w 381053"/>
              <a:gd name="connsiteY55" fmla="*/ 152221 h 361886"/>
              <a:gd name="connsiteX56" fmla="*/ 19133 w 381053"/>
              <a:gd name="connsiteY56" fmla="*/ 84397 h 361886"/>
              <a:gd name="connsiteX57" fmla="*/ 19050 w 381053"/>
              <a:gd name="connsiteY57" fmla="*/ 80603 h 361886"/>
              <a:gd name="connsiteX58" fmla="*/ 19168 w 381053"/>
              <a:gd name="connsiteY58" fmla="*/ 52303 h 361886"/>
              <a:gd name="connsiteX59" fmla="*/ 33514 w 381053"/>
              <a:gd name="connsiteY59" fmla="*/ 38074 h 361886"/>
              <a:gd name="connsiteX60" fmla="*/ 47620 w 381053"/>
              <a:gd name="connsiteY60" fmla="*/ 50481 h 361886"/>
              <a:gd name="connsiteX61" fmla="*/ 47742 w 381053"/>
              <a:gd name="connsiteY61" fmla="*/ 52421 h 361886"/>
              <a:gd name="connsiteX62" fmla="*/ 47625 w 381053"/>
              <a:gd name="connsiteY62" fmla="*/ 80721 h 361886"/>
              <a:gd name="connsiteX63" fmla="*/ 87376 w 381053"/>
              <a:gd name="connsiteY63" fmla="*/ 123650 h 361886"/>
              <a:gd name="connsiteX64" fmla="*/ 90310 w 381053"/>
              <a:gd name="connsiteY64" fmla="*/ 123760 h 361886"/>
              <a:gd name="connsiteX65" fmla="*/ 95413 w 381053"/>
              <a:gd name="connsiteY65" fmla="*/ 123759 h 361886"/>
              <a:gd name="connsiteX66" fmla="*/ 143472 w 381053"/>
              <a:gd name="connsiteY66" fmla="*/ 61047 h 361886"/>
              <a:gd name="connsiteX67" fmla="*/ 133487 w 381053"/>
              <a:gd name="connsiteY67" fmla="*/ 32600 h 361886"/>
              <a:gd name="connsiteX68" fmla="*/ 133350 w 381053"/>
              <a:gd name="connsiteY68" fmla="*/ 28615 h 361886"/>
              <a:gd name="connsiteX69" fmla="*/ 133350 w 381053"/>
              <a:gd name="connsiteY69" fmla="*/ 14288 h 361886"/>
              <a:gd name="connsiteX70" fmla="*/ 147638 w 381053"/>
              <a:gd name="connsiteY70" fmla="*/ 0 h 361886"/>
              <a:gd name="connsiteX71" fmla="*/ 161795 w 381053"/>
              <a:gd name="connsiteY71" fmla="*/ 12349 h 361886"/>
              <a:gd name="connsiteX72" fmla="*/ 161925 w 381053"/>
              <a:gd name="connsiteY72" fmla="*/ 14288 h 361886"/>
              <a:gd name="connsiteX73" fmla="*/ 161925 w 381053"/>
              <a:gd name="connsiteY73" fmla="*/ 28615 h 361886"/>
              <a:gd name="connsiteX74" fmla="*/ 190500 w 381053"/>
              <a:gd name="connsiteY74" fmla="*/ 57190 h 361886"/>
              <a:gd name="connsiteX75" fmla="*/ 218944 w 381053"/>
              <a:gd name="connsiteY75" fmla="*/ 31367 h 361886"/>
              <a:gd name="connsiteX76" fmla="*/ 219075 w 381053"/>
              <a:gd name="connsiteY76" fmla="*/ 28615 h 361886"/>
              <a:gd name="connsiteX77" fmla="*/ 219075 w 381053"/>
              <a:gd name="connsiteY77" fmla="*/ 14288 h 361886"/>
              <a:gd name="connsiteX78" fmla="*/ 233363 w 381053"/>
              <a:gd name="connsiteY78" fmla="*/ 0 h 36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381053" h="361886">
                <a:moveTo>
                  <a:pt x="233363" y="0"/>
                </a:moveTo>
                <a:cubicBezTo>
                  <a:pt x="240596" y="0"/>
                  <a:pt x="246574" y="5375"/>
                  <a:pt x="247520" y="12349"/>
                </a:cubicBezTo>
                <a:lnTo>
                  <a:pt x="247650" y="14288"/>
                </a:lnTo>
                <a:lnTo>
                  <a:pt x="247650" y="28615"/>
                </a:lnTo>
                <a:cubicBezTo>
                  <a:pt x="247650" y="40669"/>
                  <a:pt x="243918" y="51852"/>
                  <a:pt x="237546" y="61070"/>
                </a:cubicBezTo>
                <a:cubicBezTo>
                  <a:pt x="264121" y="70180"/>
                  <a:pt x="283622" y="94566"/>
                  <a:pt x="285586" y="123759"/>
                </a:cubicBezTo>
                <a:lnTo>
                  <a:pt x="290453" y="123761"/>
                </a:lnTo>
                <a:cubicBezTo>
                  <a:pt x="314125" y="123663"/>
                  <a:pt x="333236" y="104393"/>
                  <a:pt x="333139" y="80721"/>
                </a:cubicBezTo>
                <a:lnTo>
                  <a:pt x="333021" y="52421"/>
                </a:lnTo>
                <a:cubicBezTo>
                  <a:pt x="332988" y="44530"/>
                  <a:pt x="339359" y="38107"/>
                  <a:pt x="347249" y="38074"/>
                </a:cubicBezTo>
                <a:cubicBezTo>
                  <a:pt x="355140" y="38042"/>
                  <a:pt x="361563" y="44412"/>
                  <a:pt x="361596" y="52303"/>
                </a:cubicBezTo>
                <a:lnTo>
                  <a:pt x="361714" y="80603"/>
                </a:lnTo>
                <a:cubicBezTo>
                  <a:pt x="361870" y="118784"/>
                  <a:pt x="332045" y="150093"/>
                  <a:pt x="294364" y="152221"/>
                </a:cubicBezTo>
                <a:lnTo>
                  <a:pt x="290276" y="152336"/>
                </a:lnTo>
                <a:lnTo>
                  <a:pt x="285750" y="152324"/>
                </a:lnTo>
                <a:lnTo>
                  <a:pt x="285750" y="180938"/>
                </a:lnTo>
                <a:lnTo>
                  <a:pt x="366766" y="180949"/>
                </a:lnTo>
                <a:cubicBezTo>
                  <a:pt x="373999" y="180949"/>
                  <a:pt x="379977" y="186323"/>
                  <a:pt x="380924" y="193297"/>
                </a:cubicBezTo>
                <a:lnTo>
                  <a:pt x="381053" y="195237"/>
                </a:lnTo>
                <a:cubicBezTo>
                  <a:pt x="381053" y="202470"/>
                  <a:pt x="375679" y="208448"/>
                  <a:pt x="368705" y="209393"/>
                </a:cubicBezTo>
                <a:lnTo>
                  <a:pt x="366766" y="209524"/>
                </a:lnTo>
                <a:lnTo>
                  <a:pt x="285758" y="209524"/>
                </a:lnTo>
                <a:lnTo>
                  <a:pt x="285750" y="247613"/>
                </a:lnTo>
                <a:lnTo>
                  <a:pt x="290276" y="247624"/>
                </a:lnTo>
                <a:lnTo>
                  <a:pt x="294364" y="247739"/>
                </a:lnTo>
                <a:cubicBezTo>
                  <a:pt x="330790" y="249796"/>
                  <a:pt x="359874" y="279122"/>
                  <a:pt x="361630" y="315562"/>
                </a:cubicBezTo>
                <a:lnTo>
                  <a:pt x="361714" y="319357"/>
                </a:lnTo>
                <a:lnTo>
                  <a:pt x="361596" y="347658"/>
                </a:lnTo>
                <a:cubicBezTo>
                  <a:pt x="361563" y="355548"/>
                  <a:pt x="355140" y="361919"/>
                  <a:pt x="347249" y="361886"/>
                </a:cubicBezTo>
                <a:cubicBezTo>
                  <a:pt x="340016" y="361856"/>
                  <a:pt x="334061" y="356457"/>
                  <a:pt x="333143" y="349479"/>
                </a:cubicBezTo>
                <a:lnTo>
                  <a:pt x="333021" y="347540"/>
                </a:lnTo>
                <a:lnTo>
                  <a:pt x="333139" y="319239"/>
                </a:lnTo>
                <a:cubicBezTo>
                  <a:pt x="333232" y="296552"/>
                  <a:pt x="315685" y="277910"/>
                  <a:pt x="293387" y="276310"/>
                </a:cubicBezTo>
                <a:lnTo>
                  <a:pt x="290453" y="276199"/>
                </a:lnTo>
                <a:lnTo>
                  <a:pt x="281393" y="276197"/>
                </a:lnTo>
                <a:cubicBezTo>
                  <a:pt x="269258" y="314848"/>
                  <a:pt x="233153" y="342884"/>
                  <a:pt x="190500" y="342884"/>
                </a:cubicBezTo>
                <a:cubicBezTo>
                  <a:pt x="147847" y="342884"/>
                  <a:pt x="111741" y="314848"/>
                  <a:pt x="99607" y="276197"/>
                </a:cubicBezTo>
                <a:lnTo>
                  <a:pt x="90311" y="276199"/>
                </a:lnTo>
                <a:cubicBezTo>
                  <a:pt x="66639" y="276296"/>
                  <a:pt x="47528" y="295567"/>
                  <a:pt x="47626" y="319239"/>
                </a:cubicBezTo>
                <a:lnTo>
                  <a:pt x="47743" y="347540"/>
                </a:lnTo>
                <a:cubicBezTo>
                  <a:pt x="47776" y="355430"/>
                  <a:pt x="41405" y="361854"/>
                  <a:pt x="33515" y="361886"/>
                </a:cubicBezTo>
                <a:cubicBezTo>
                  <a:pt x="25624" y="361919"/>
                  <a:pt x="19201" y="355548"/>
                  <a:pt x="19168" y="347658"/>
                </a:cubicBezTo>
                <a:lnTo>
                  <a:pt x="19050" y="319357"/>
                </a:lnTo>
                <a:cubicBezTo>
                  <a:pt x="18893" y="281175"/>
                  <a:pt x="48718" y="249866"/>
                  <a:pt x="86399" y="247739"/>
                </a:cubicBezTo>
                <a:lnTo>
                  <a:pt x="90488" y="247624"/>
                </a:lnTo>
                <a:lnTo>
                  <a:pt x="95250" y="247613"/>
                </a:lnTo>
                <a:lnTo>
                  <a:pt x="95250" y="209513"/>
                </a:lnTo>
                <a:lnTo>
                  <a:pt x="14288" y="209524"/>
                </a:lnTo>
                <a:cubicBezTo>
                  <a:pt x="7054" y="209524"/>
                  <a:pt x="1077" y="204148"/>
                  <a:pt x="130" y="197176"/>
                </a:cubicBezTo>
                <a:lnTo>
                  <a:pt x="0" y="195237"/>
                </a:lnTo>
                <a:cubicBezTo>
                  <a:pt x="0" y="188004"/>
                  <a:pt x="5375" y="182026"/>
                  <a:pt x="12349" y="181079"/>
                </a:cubicBezTo>
                <a:lnTo>
                  <a:pt x="14288" y="180949"/>
                </a:lnTo>
                <a:lnTo>
                  <a:pt x="95250" y="180938"/>
                </a:lnTo>
                <a:lnTo>
                  <a:pt x="95250" y="152324"/>
                </a:lnTo>
                <a:lnTo>
                  <a:pt x="90488" y="152336"/>
                </a:lnTo>
                <a:lnTo>
                  <a:pt x="86399" y="152221"/>
                </a:lnTo>
                <a:cubicBezTo>
                  <a:pt x="49973" y="150164"/>
                  <a:pt x="20890" y="120839"/>
                  <a:pt x="19133" y="84397"/>
                </a:cubicBezTo>
                <a:lnTo>
                  <a:pt x="19050" y="80603"/>
                </a:lnTo>
                <a:lnTo>
                  <a:pt x="19168" y="52303"/>
                </a:lnTo>
                <a:cubicBezTo>
                  <a:pt x="19200" y="44412"/>
                  <a:pt x="25623" y="38042"/>
                  <a:pt x="33514" y="38074"/>
                </a:cubicBezTo>
                <a:cubicBezTo>
                  <a:pt x="40747" y="38104"/>
                  <a:pt x="46703" y="43504"/>
                  <a:pt x="47620" y="50481"/>
                </a:cubicBezTo>
                <a:lnTo>
                  <a:pt x="47742" y="52421"/>
                </a:lnTo>
                <a:lnTo>
                  <a:pt x="47625" y="80721"/>
                </a:lnTo>
                <a:cubicBezTo>
                  <a:pt x="47532" y="103407"/>
                  <a:pt x="65079" y="122049"/>
                  <a:pt x="87376" y="123650"/>
                </a:cubicBezTo>
                <a:lnTo>
                  <a:pt x="90310" y="123760"/>
                </a:lnTo>
                <a:lnTo>
                  <a:pt x="95413" y="123759"/>
                </a:lnTo>
                <a:cubicBezTo>
                  <a:pt x="97378" y="94566"/>
                  <a:pt x="116880" y="70180"/>
                  <a:pt x="143472" y="61047"/>
                </a:cubicBezTo>
                <a:cubicBezTo>
                  <a:pt x="137792" y="52874"/>
                  <a:pt x="134212" y="43130"/>
                  <a:pt x="133487" y="32600"/>
                </a:cubicBezTo>
                <a:lnTo>
                  <a:pt x="133350" y="28615"/>
                </a:lnTo>
                <a:lnTo>
                  <a:pt x="133350" y="14288"/>
                </a:lnTo>
                <a:cubicBezTo>
                  <a:pt x="133350" y="6397"/>
                  <a:pt x="139747" y="0"/>
                  <a:pt x="147638" y="0"/>
                </a:cubicBezTo>
                <a:cubicBezTo>
                  <a:pt x="154871" y="0"/>
                  <a:pt x="160849" y="5375"/>
                  <a:pt x="161795" y="12349"/>
                </a:cubicBezTo>
                <a:lnTo>
                  <a:pt x="161925" y="14288"/>
                </a:lnTo>
                <a:lnTo>
                  <a:pt x="161925" y="28615"/>
                </a:lnTo>
                <a:cubicBezTo>
                  <a:pt x="161925" y="44397"/>
                  <a:pt x="174719" y="57190"/>
                  <a:pt x="190500" y="57190"/>
                </a:cubicBezTo>
                <a:cubicBezTo>
                  <a:pt x="205353" y="57190"/>
                  <a:pt x="217559" y="45858"/>
                  <a:pt x="218944" y="31367"/>
                </a:cubicBezTo>
                <a:lnTo>
                  <a:pt x="219075" y="28615"/>
                </a:lnTo>
                <a:lnTo>
                  <a:pt x="219075" y="14288"/>
                </a:lnTo>
                <a:cubicBezTo>
                  <a:pt x="219075" y="6397"/>
                  <a:pt x="225472" y="0"/>
                  <a:pt x="233363" y="0"/>
                </a:cubicBezTo>
                <a:close/>
              </a:path>
            </a:pathLst>
          </a:custGeom>
          <a:gradFill flip="none" rotWithShape="1">
            <a:gsLst>
              <a:gs pos="35000">
                <a:srgbClr val="225B62"/>
              </a:gs>
              <a:gs pos="0">
                <a:srgbClr val="0078D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  <a:headEnd type="none" w="med" len="med"/>
            <a:tailEnd type="none" w="med" len="med"/>
          </a:ln>
          <a:effectLst>
            <a:outerShdw blurRad="63500" dist="127000" dir="2700000" algn="tl" rotWithShape="0">
              <a:srgbClr val="454142">
                <a:alpha val="20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88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 w="3175">
                <a:noFill/>
              </a:ln>
              <a:gradFill>
                <a:gsLst>
                  <a:gs pos="53933">
                    <a:srgbClr val="FFFFFF"/>
                  </a:gs>
                  <a:gs pos="38000">
                    <a:srgbClr val="FFFFFF"/>
                  </a:gs>
                </a:gsLst>
                <a:path path="circle">
                  <a:fillToRect l="100000" b="100000"/>
                </a:path>
              </a:gra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grpSp>
        <p:nvGrpSpPr>
          <p:cNvPr id="102" name="Group 101" descr="  ">
            <a:extLst>
              <a:ext uri="{FF2B5EF4-FFF2-40B4-BE49-F238E27FC236}">
                <a16:creationId xmlns:a16="http://schemas.microsoft.com/office/drawing/2014/main" id="{18EEA61F-074F-46AE-8D0A-711FBA1DC79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72467" y="2056724"/>
            <a:ext cx="264480" cy="329351"/>
            <a:chOff x="1596" y="1479"/>
            <a:chExt cx="159" cy="198"/>
          </a:xfrm>
          <a:solidFill>
            <a:schemeClr val="accent2"/>
          </a:solidFill>
        </p:grpSpPr>
        <p:sp>
          <p:nvSpPr>
            <p:cNvPr id="103" name="Freeform 90">
              <a:extLst>
                <a:ext uri="{FF2B5EF4-FFF2-40B4-BE49-F238E27FC236}">
                  <a16:creationId xmlns:a16="http://schemas.microsoft.com/office/drawing/2014/main" id="{DDA556E6-6DA7-414A-897A-16D80A53D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2" y="1479"/>
              <a:ext cx="106" cy="106"/>
            </a:xfrm>
            <a:custGeom>
              <a:avLst/>
              <a:gdLst>
                <a:gd name="T0" fmla="*/ 85 w 170"/>
                <a:gd name="T1" fmla="*/ 170 h 170"/>
                <a:gd name="T2" fmla="*/ 85 w 170"/>
                <a:gd name="T3" fmla="*/ 170 h 170"/>
                <a:gd name="T4" fmla="*/ 170 w 170"/>
                <a:gd name="T5" fmla="*/ 85 h 170"/>
                <a:gd name="T6" fmla="*/ 120 w 170"/>
                <a:gd name="T7" fmla="*/ 7 h 170"/>
                <a:gd name="T8" fmla="*/ 85 w 170"/>
                <a:gd name="T9" fmla="*/ 0 h 170"/>
                <a:gd name="T10" fmla="*/ 50 w 170"/>
                <a:gd name="T11" fmla="*/ 7 h 170"/>
                <a:gd name="T12" fmla="*/ 0 w 170"/>
                <a:gd name="T13" fmla="*/ 85 h 170"/>
                <a:gd name="T14" fmla="*/ 85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cubicBezTo>
                    <a:pt x="170" y="50"/>
                    <a:pt x="150" y="21"/>
                    <a:pt x="120" y="7"/>
                  </a:cubicBezTo>
                  <a:cubicBezTo>
                    <a:pt x="110" y="2"/>
                    <a:pt x="98" y="0"/>
                    <a:pt x="85" y="0"/>
                  </a:cubicBezTo>
                  <a:cubicBezTo>
                    <a:pt x="72" y="0"/>
                    <a:pt x="60" y="2"/>
                    <a:pt x="50" y="7"/>
                  </a:cubicBezTo>
                  <a:cubicBezTo>
                    <a:pt x="20" y="21"/>
                    <a:pt x="0" y="50"/>
                    <a:pt x="0" y="85"/>
                  </a:cubicBezTo>
                  <a:cubicBezTo>
                    <a:pt x="0" y="132"/>
                    <a:pt x="38" y="170"/>
                    <a:pt x="85" y="17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4" name="Freeform 91">
              <a:extLst>
                <a:ext uri="{FF2B5EF4-FFF2-40B4-BE49-F238E27FC236}">
                  <a16:creationId xmlns:a16="http://schemas.microsoft.com/office/drawing/2014/main" id="{8177796D-3641-4B9F-A490-D42902518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" y="1598"/>
              <a:ext cx="159" cy="79"/>
            </a:xfrm>
            <a:custGeom>
              <a:avLst/>
              <a:gdLst>
                <a:gd name="T0" fmla="*/ 128 w 256"/>
                <a:gd name="T1" fmla="*/ 0 h 128"/>
                <a:gd name="T2" fmla="*/ 128 w 256"/>
                <a:gd name="T3" fmla="*/ 0 h 128"/>
                <a:gd name="T4" fmla="*/ 0 w 256"/>
                <a:gd name="T5" fmla="*/ 128 h 128"/>
                <a:gd name="T6" fmla="*/ 256 w 256"/>
                <a:gd name="T7" fmla="*/ 128 h 128"/>
                <a:gd name="T8" fmla="*/ 128 w 256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128">
                  <a:moveTo>
                    <a:pt x="128" y="0"/>
                  </a:moveTo>
                  <a:lnTo>
                    <a:pt x="128" y="0"/>
                  </a:lnTo>
                  <a:cubicBezTo>
                    <a:pt x="57" y="0"/>
                    <a:pt x="0" y="57"/>
                    <a:pt x="0" y="128"/>
                  </a:cubicBezTo>
                  <a:lnTo>
                    <a:pt x="256" y="128"/>
                  </a:lnTo>
                  <a:cubicBezTo>
                    <a:pt x="256" y="57"/>
                    <a:pt x="199" y="0"/>
                    <a:pt x="12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4E64803-744E-4253-B149-45AEBE125F5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88964" y="2056724"/>
            <a:ext cx="264480" cy="329351"/>
            <a:chOff x="1596" y="1479"/>
            <a:chExt cx="159" cy="198"/>
          </a:xfrm>
          <a:solidFill>
            <a:schemeClr val="accent2">
              <a:alpha val="75000"/>
            </a:schemeClr>
          </a:solidFill>
        </p:grpSpPr>
        <p:sp>
          <p:nvSpPr>
            <p:cNvPr id="106" name="Freeform 90">
              <a:extLst>
                <a:ext uri="{FF2B5EF4-FFF2-40B4-BE49-F238E27FC236}">
                  <a16:creationId xmlns:a16="http://schemas.microsoft.com/office/drawing/2014/main" id="{D32EAC37-637E-4DF7-90F1-3F90B47BD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2" y="1479"/>
              <a:ext cx="106" cy="106"/>
            </a:xfrm>
            <a:custGeom>
              <a:avLst/>
              <a:gdLst>
                <a:gd name="T0" fmla="*/ 85 w 170"/>
                <a:gd name="T1" fmla="*/ 170 h 170"/>
                <a:gd name="T2" fmla="*/ 85 w 170"/>
                <a:gd name="T3" fmla="*/ 170 h 170"/>
                <a:gd name="T4" fmla="*/ 170 w 170"/>
                <a:gd name="T5" fmla="*/ 85 h 170"/>
                <a:gd name="T6" fmla="*/ 120 w 170"/>
                <a:gd name="T7" fmla="*/ 7 h 170"/>
                <a:gd name="T8" fmla="*/ 85 w 170"/>
                <a:gd name="T9" fmla="*/ 0 h 170"/>
                <a:gd name="T10" fmla="*/ 50 w 170"/>
                <a:gd name="T11" fmla="*/ 7 h 170"/>
                <a:gd name="T12" fmla="*/ 0 w 170"/>
                <a:gd name="T13" fmla="*/ 85 h 170"/>
                <a:gd name="T14" fmla="*/ 85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cubicBezTo>
                    <a:pt x="170" y="50"/>
                    <a:pt x="150" y="21"/>
                    <a:pt x="120" y="7"/>
                  </a:cubicBezTo>
                  <a:cubicBezTo>
                    <a:pt x="110" y="2"/>
                    <a:pt x="98" y="0"/>
                    <a:pt x="85" y="0"/>
                  </a:cubicBezTo>
                  <a:cubicBezTo>
                    <a:pt x="72" y="0"/>
                    <a:pt x="60" y="2"/>
                    <a:pt x="50" y="7"/>
                  </a:cubicBezTo>
                  <a:cubicBezTo>
                    <a:pt x="20" y="21"/>
                    <a:pt x="0" y="50"/>
                    <a:pt x="0" y="85"/>
                  </a:cubicBezTo>
                  <a:cubicBezTo>
                    <a:pt x="0" y="132"/>
                    <a:pt x="38" y="170"/>
                    <a:pt x="85" y="17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7" name="Freeform 91">
              <a:extLst>
                <a:ext uri="{FF2B5EF4-FFF2-40B4-BE49-F238E27FC236}">
                  <a16:creationId xmlns:a16="http://schemas.microsoft.com/office/drawing/2014/main" id="{05597013-B7FB-4152-802A-9807EC7BE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" y="1598"/>
              <a:ext cx="159" cy="79"/>
            </a:xfrm>
            <a:custGeom>
              <a:avLst/>
              <a:gdLst>
                <a:gd name="T0" fmla="*/ 128 w 256"/>
                <a:gd name="T1" fmla="*/ 0 h 128"/>
                <a:gd name="T2" fmla="*/ 128 w 256"/>
                <a:gd name="T3" fmla="*/ 0 h 128"/>
                <a:gd name="T4" fmla="*/ 0 w 256"/>
                <a:gd name="T5" fmla="*/ 128 h 128"/>
                <a:gd name="T6" fmla="*/ 256 w 256"/>
                <a:gd name="T7" fmla="*/ 128 h 128"/>
                <a:gd name="T8" fmla="*/ 128 w 256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128">
                  <a:moveTo>
                    <a:pt x="128" y="0"/>
                  </a:moveTo>
                  <a:lnTo>
                    <a:pt x="128" y="0"/>
                  </a:lnTo>
                  <a:cubicBezTo>
                    <a:pt x="57" y="0"/>
                    <a:pt x="0" y="57"/>
                    <a:pt x="0" y="128"/>
                  </a:cubicBezTo>
                  <a:lnTo>
                    <a:pt x="256" y="128"/>
                  </a:lnTo>
                  <a:cubicBezTo>
                    <a:pt x="256" y="57"/>
                    <a:pt x="199" y="0"/>
                    <a:pt x="12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08" name="Group 4">
            <a:extLst>
              <a:ext uri="{FF2B5EF4-FFF2-40B4-BE49-F238E27FC236}">
                <a16:creationId xmlns:a16="http://schemas.microsoft.com/office/drawing/2014/main" id="{4DBC5ACE-0FC4-46F8-84C0-F148155636D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50832" y="394136"/>
            <a:ext cx="640588" cy="640584"/>
            <a:chOff x="380" y="3325"/>
            <a:chExt cx="286" cy="286"/>
          </a:xfrm>
          <a:solidFill>
            <a:schemeClr val="accent2"/>
          </a:solidFill>
        </p:grpSpPr>
        <p:sp>
          <p:nvSpPr>
            <p:cNvPr id="109" name="Freeform 5">
              <a:extLst>
                <a:ext uri="{FF2B5EF4-FFF2-40B4-BE49-F238E27FC236}">
                  <a16:creationId xmlns:a16="http://schemas.microsoft.com/office/drawing/2014/main" id="{45398750-C362-4862-9E63-A7F82AF844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" y="3343"/>
              <a:ext cx="250" cy="250"/>
            </a:xfrm>
            <a:custGeom>
              <a:avLst/>
              <a:gdLst>
                <a:gd name="T0" fmla="*/ 250 w 250"/>
                <a:gd name="T1" fmla="*/ 44 h 250"/>
                <a:gd name="T2" fmla="*/ 244 w 250"/>
                <a:gd name="T3" fmla="*/ 36 h 250"/>
                <a:gd name="T4" fmla="*/ 128 w 250"/>
                <a:gd name="T5" fmla="*/ 0 h 250"/>
                <a:gd name="T6" fmla="*/ 123 w 250"/>
                <a:gd name="T7" fmla="*/ 0 h 250"/>
                <a:gd name="T8" fmla="*/ 6 w 250"/>
                <a:gd name="T9" fmla="*/ 36 h 250"/>
                <a:gd name="T10" fmla="*/ 0 w 250"/>
                <a:gd name="T11" fmla="*/ 44 h 250"/>
                <a:gd name="T12" fmla="*/ 0 w 250"/>
                <a:gd name="T13" fmla="*/ 205 h 250"/>
                <a:gd name="T14" fmla="*/ 6 w 250"/>
                <a:gd name="T15" fmla="*/ 214 h 250"/>
                <a:gd name="T16" fmla="*/ 123 w 250"/>
                <a:gd name="T17" fmla="*/ 250 h 250"/>
                <a:gd name="T18" fmla="*/ 128 w 250"/>
                <a:gd name="T19" fmla="*/ 250 h 250"/>
                <a:gd name="T20" fmla="*/ 244 w 250"/>
                <a:gd name="T21" fmla="*/ 214 h 250"/>
                <a:gd name="T22" fmla="*/ 250 w 250"/>
                <a:gd name="T23" fmla="*/ 205 h 250"/>
                <a:gd name="T24" fmla="*/ 250 w 250"/>
                <a:gd name="T25" fmla="*/ 44 h 250"/>
                <a:gd name="T26" fmla="*/ 116 w 250"/>
                <a:gd name="T27" fmla="*/ 108 h 250"/>
                <a:gd name="T28" fmla="*/ 29 w 250"/>
                <a:gd name="T29" fmla="*/ 47 h 250"/>
                <a:gd name="T30" fmla="*/ 116 w 250"/>
                <a:gd name="T31" fmla="*/ 21 h 250"/>
                <a:gd name="T32" fmla="*/ 116 w 250"/>
                <a:gd name="T33" fmla="*/ 108 h 250"/>
                <a:gd name="T34" fmla="*/ 134 w 250"/>
                <a:gd name="T35" fmla="*/ 21 h 250"/>
                <a:gd name="T36" fmla="*/ 221 w 250"/>
                <a:gd name="T37" fmla="*/ 47 h 250"/>
                <a:gd name="T38" fmla="*/ 134 w 250"/>
                <a:gd name="T39" fmla="*/ 108 h 250"/>
                <a:gd name="T40" fmla="*/ 134 w 250"/>
                <a:gd name="T41" fmla="*/ 21 h 250"/>
                <a:gd name="T42" fmla="*/ 109 w 250"/>
                <a:gd name="T43" fmla="*/ 125 h 250"/>
                <a:gd name="T44" fmla="*/ 18 w 250"/>
                <a:gd name="T45" fmla="*/ 188 h 250"/>
                <a:gd name="T46" fmla="*/ 18 w 250"/>
                <a:gd name="T47" fmla="*/ 62 h 250"/>
                <a:gd name="T48" fmla="*/ 109 w 250"/>
                <a:gd name="T49" fmla="*/ 125 h 250"/>
                <a:gd name="T50" fmla="*/ 116 w 250"/>
                <a:gd name="T51" fmla="*/ 142 h 250"/>
                <a:gd name="T52" fmla="*/ 116 w 250"/>
                <a:gd name="T53" fmla="*/ 229 h 250"/>
                <a:gd name="T54" fmla="*/ 29 w 250"/>
                <a:gd name="T55" fmla="*/ 203 h 250"/>
                <a:gd name="T56" fmla="*/ 116 w 250"/>
                <a:gd name="T57" fmla="*/ 142 h 250"/>
                <a:gd name="T58" fmla="*/ 134 w 250"/>
                <a:gd name="T59" fmla="*/ 142 h 250"/>
                <a:gd name="T60" fmla="*/ 221 w 250"/>
                <a:gd name="T61" fmla="*/ 203 h 250"/>
                <a:gd name="T62" fmla="*/ 134 w 250"/>
                <a:gd name="T63" fmla="*/ 229 h 250"/>
                <a:gd name="T64" fmla="*/ 134 w 250"/>
                <a:gd name="T65" fmla="*/ 142 h 250"/>
                <a:gd name="T66" fmla="*/ 141 w 250"/>
                <a:gd name="T67" fmla="*/ 125 h 250"/>
                <a:gd name="T68" fmla="*/ 233 w 250"/>
                <a:gd name="T69" fmla="*/ 62 h 250"/>
                <a:gd name="T70" fmla="*/ 233 w 250"/>
                <a:gd name="T71" fmla="*/ 188 h 250"/>
                <a:gd name="T72" fmla="*/ 141 w 250"/>
                <a:gd name="T73" fmla="*/ 12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0" h="250">
                  <a:moveTo>
                    <a:pt x="250" y="44"/>
                  </a:moveTo>
                  <a:lnTo>
                    <a:pt x="244" y="36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6" y="36"/>
                  </a:lnTo>
                  <a:lnTo>
                    <a:pt x="0" y="44"/>
                  </a:lnTo>
                  <a:lnTo>
                    <a:pt x="0" y="205"/>
                  </a:lnTo>
                  <a:lnTo>
                    <a:pt x="6" y="214"/>
                  </a:lnTo>
                  <a:lnTo>
                    <a:pt x="123" y="250"/>
                  </a:lnTo>
                  <a:lnTo>
                    <a:pt x="128" y="250"/>
                  </a:lnTo>
                  <a:lnTo>
                    <a:pt x="244" y="214"/>
                  </a:lnTo>
                  <a:lnTo>
                    <a:pt x="250" y="205"/>
                  </a:lnTo>
                  <a:lnTo>
                    <a:pt x="250" y="44"/>
                  </a:lnTo>
                  <a:close/>
                  <a:moveTo>
                    <a:pt x="116" y="108"/>
                  </a:moveTo>
                  <a:lnTo>
                    <a:pt x="29" y="47"/>
                  </a:lnTo>
                  <a:lnTo>
                    <a:pt x="116" y="21"/>
                  </a:lnTo>
                  <a:lnTo>
                    <a:pt x="116" y="108"/>
                  </a:lnTo>
                  <a:close/>
                  <a:moveTo>
                    <a:pt x="134" y="21"/>
                  </a:moveTo>
                  <a:lnTo>
                    <a:pt x="221" y="47"/>
                  </a:lnTo>
                  <a:lnTo>
                    <a:pt x="134" y="108"/>
                  </a:lnTo>
                  <a:lnTo>
                    <a:pt x="134" y="21"/>
                  </a:lnTo>
                  <a:close/>
                  <a:moveTo>
                    <a:pt x="109" y="125"/>
                  </a:moveTo>
                  <a:lnTo>
                    <a:pt x="18" y="188"/>
                  </a:lnTo>
                  <a:lnTo>
                    <a:pt x="18" y="62"/>
                  </a:lnTo>
                  <a:lnTo>
                    <a:pt x="109" y="125"/>
                  </a:lnTo>
                  <a:close/>
                  <a:moveTo>
                    <a:pt x="116" y="142"/>
                  </a:moveTo>
                  <a:lnTo>
                    <a:pt x="116" y="229"/>
                  </a:lnTo>
                  <a:lnTo>
                    <a:pt x="29" y="203"/>
                  </a:lnTo>
                  <a:lnTo>
                    <a:pt x="116" y="142"/>
                  </a:lnTo>
                  <a:close/>
                  <a:moveTo>
                    <a:pt x="134" y="142"/>
                  </a:moveTo>
                  <a:lnTo>
                    <a:pt x="221" y="203"/>
                  </a:lnTo>
                  <a:lnTo>
                    <a:pt x="134" y="229"/>
                  </a:lnTo>
                  <a:lnTo>
                    <a:pt x="134" y="142"/>
                  </a:lnTo>
                  <a:close/>
                  <a:moveTo>
                    <a:pt x="141" y="125"/>
                  </a:moveTo>
                  <a:lnTo>
                    <a:pt x="233" y="62"/>
                  </a:lnTo>
                  <a:lnTo>
                    <a:pt x="233" y="188"/>
                  </a:lnTo>
                  <a:lnTo>
                    <a:pt x="141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" name="Oval 6">
              <a:extLst>
                <a:ext uri="{FF2B5EF4-FFF2-40B4-BE49-F238E27FC236}">
                  <a16:creationId xmlns:a16="http://schemas.microsoft.com/office/drawing/2014/main" id="{AF3234A6-A031-4006-8795-3EC81917A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3360"/>
              <a:ext cx="54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Oval 7">
              <a:extLst>
                <a:ext uri="{FF2B5EF4-FFF2-40B4-BE49-F238E27FC236}">
                  <a16:creationId xmlns:a16="http://schemas.microsoft.com/office/drawing/2014/main" id="{FA17FBD2-8E4A-4293-98B2-A17B82D99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3521"/>
              <a:ext cx="54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Oval 8">
              <a:extLst>
                <a:ext uri="{FF2B5EF4-FFF2-40B4-BE49-F238E27FC236}">
                  <a16:creationId xmlns:a16="http://schemas.microsoft.com/office/drawing/2014/main" id="{0AB0DD2C-321F-40D7-BE64-72F96979F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" y="3360"/>
              <a:ext cx="54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" name="Oval 9">
              <a:extLst>
                <a:ext uri="{FF2B5EF4-FFF2-40B4-BE49-F238E27FC236}">
                  <a16:creationId xmlns:a16="http://schemas.microsoft.com/office/drawing/2014/main" id="{A49FB560-84B3-44E6-A830-263C378A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" y="3441"/>
              <a:ext cx="53" cy="5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" name="Oval 10">
              <a:extLst>
                <a:ext uri="{FF2B5EF4-FFF2-40B4-BE49-F238E27FC236}">
                  <a16:creationId xmlns:a16="http://schemas.microsoft.com/office/drawing/2014/main" id="{E548E237-8D2A-4C5F-8D02-1BED1C78A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" y="3522"/>
              <a:ext cx="54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Oval 11">
              <a:extLst>
                <a:ext uri="{FF2B5EF4-FFF2-40B4-BE49-F238E27FC236}">
                  <a16:creationId xmlns:a16="http://schemas.microsoft.com/office/drawing/2014/main" id="{6AD57E12-B676-499A-995C-3452C73B2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" y="3325"/>
              <a:ext cx="53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Oval 12">
              <a:extLst>
                <a:ext uri="{FF2B5EF4-FFF2-40B4-BE49-F238E27FC236}">
                  <a16:creationId xmlns:a16="http://schemas.microsoft.com/office/drawing/2014/main" id="{F18B9796-9ED3-4C48-AB22-104749579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" y="3557"/>
              <a:ext cx="53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E450997-D050-40C0-B8DE-BC243DE4D2A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126663" y="5132030"/>
            <a:ext cx="339397" cy="3393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493004D6-B120-431B-9B41-12C7224FB64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32334" y="6048903"/>
            <a:ext cx="274320" cy="2743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1" name="Graphic 120">
            <a:extLst>
              <a:ext uri="{FF2B5EF4-FFF2-40B4-BE49-F238E27FC236}">
                <a16:creationId xmlns:a16="http://schemas.microsoft.com/office/drawing/2014/main" id="{5DCBD5F4-CD54-42E0-927D-9583A050489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161712" y="2423510"/>
            <a:ext cx="535546" cy="5355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57B27227-3E24-4FD0-A729-67A667595AB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518628" y="2386075"/>
            <a:ext cx="274320" cy="274320"/>
          </a:xfrm>
          <a:prstGeom prst="rect">
            <a:avLst/>
          </a:prstGeom>
        </p:spPr>
      </p:pic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19304D0-03EF-4714-B9C9-02AEB9A706CF}"/>
              </a:ext>
            </a:extLst>
          </p:cNvPr>
          <p:cNvGrpSpPr/>
          <p:nvPr/>
        </p:nvGrpSpPr>
        <p:grpSpPr>
          <a:xfrm>
            <a:off x="9019220" y="3086021"/>
            <a:ext cx="620764" cy="559326"/>
            <a:chOff x="8982361" y="3104694"/>
            <a:chExt cx="620852" cy="559406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7E52A310-A398-46D4-807E-8C1900054FD3}"/>
                </a:ext>
              </a:extLst>
            </p:cNvPr>
            <p:cNvSpPr/>
            <p:nvPr/>
          </p:nvSpPr>
          <p:spPr>
            <a:xfrm>
              <a:off x="8982361" y="3104694"/>
              <a:ext cx="620852" cy="559406"/>
            </a:xfrm>
            <a:prstGeom prst="roundRect">
              <a:avLst>
                <a:gd name="adj" fmla="val 13940"/>
              </a:avLst>
            </a:prstGeom>
            <a:solidFill>
              <a:srgbClr val="FFFFFF"/>
            </a:solidFill>
            <a:ln>
              <a:solidFill>
                <a:srgbClr val="9D9D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Adaptive Access</a:t>
              </a:r>
            </a:p>
          </p:txBody>
        </p:sp>
        <p:pic>
          <p:nvPicPr>
            <p:cNvPr id="125" name="Graphic 124">
              <a:extLst>
                <a:ext uri="{FF2B5EF4-FFF2-40B4-BE49-F238E27FC236}">
                  <a16:creationId xmlns:a16="http://schemas.microsoft.com/office/drawing/2014/main" id="{6217431F-1E1B-4356-9D76-B0D45D3DE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9231330" y="3144274"/>
              <a:ext cx="122916" cy="129384"/>
            </a:xfrm>
            <a:prstGeom prst="rect">
              <a:avLst/>
            </a:prstGeom>
          </p:spPr>
        </p:pic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CF46729-12DC-4513-AA24-6D3336DDB757}"/>
              </a:ext>
            </a:extLst>
          </p:cNvPr>
          <p:cNvGrpSpPr/>
          <p:nvPr/>
        </p:nvGrpSpPr>
        <p:grpSpPr>
          <a:xfrm>
            <a:off x="5496631" y="-66672"/>
            <a:ext cx="2113138" cy="2113142"/>
            <a:chOff x="3078481" y="976076"/>
            <a:chExt cx="5424718" cy="5424724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235BD7C-39D8-42CB-ABF9-78D575D03E5B}"/>
                </a:ext>
              </a:extLst>
            </p:cNvPr>
            <p:cNvSpPr/>
            <p:nvPr/>
          </p:nvSpPr>
          <p:spPr bwMode="auto">
            <a:xfrm>
              <a:off x="3078481" y="976076"/>
              <a:ext cx="5424718" cy="5424724"/>
            </a:xfrm>
            <a:prstGeom prst="ellipse">
              <a:avLst/>
            </a:pr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91A7B08C-B1C6-44C0-BCDE-D6E37842EDFB}"/>
                </a:ext>
              </a:extLst>
            </p:cNvPr>
            <p:cNvGrpSpPr/>
            <p:nvPr/>
          </p:nvGrpSpPr>
          <p:grpSpPr>
            <a:xfrm>
              <a:off x="3341620" y="1282582"/>
              <a:ext cx="4909191" cy="4834861"/>
              <a:chOff x="3341620" y="1282582"/>
              <a:chExt cx="4909191" cy="4834861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7DF2AF9-FA7D-4ED7-8568-82D51362AD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72555" y="1440024"/>
                <a:ext cx="66457" cy="583555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8AF4B55-A1B4-4B60-94D4-A3FE8F68F2A8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388079" y="1322694"/>
                <a:ext cx="4814284" cy="4742541"/>
                <a:chOff x="3691709" y="1603375"/>
                <a:chExt cx="4829991" cy="4876800"/>
              </a:xfrm>
            </p:grpSpPr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DFD62C8A-E2C0-4D61-A702-8AF3028DB1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881813" y="2309813"/>
                  <a:ext cx="1147762" cy="257175"/>
                </a:xfrm>
                <a:prstGeom prst="line">
                  <a:avLst/>
                </a:prstGeom>
                <a:ln w="22225"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7E9DF4E7-CE5F-48F5-90F1-ADA741860B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988175" y="5848350"/>
                  <a:ext cx="571500" cy="174625"/>
                </a:xfrm>
                <a:prstGeom prst="line">
                  <a:avLst/>
                </a:prstGeom>
                <a:ln w="22225"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0" name="Group 179">
                  <a:extLst>
                    <a:ext uri="{FF2B5EF4-FFF2-40B4-BE49-F238E27FC236}">
                      <a16:creationId xmlns:a16="http://schemas.microsoft.com/office/drawing/2014/main" id="{E8036BAF-53DB-4569-87B4-739084565E57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3691709" y="1603375"/>
                  <a:ext cx="4829991" cy="4876800"/>
                  <a:chOff x="3691709" y="1603375"/>
                  <a:chExt cx="4829991" cy="4876800"/>
                </a:xfrm>
              </p:grpSpPr>
              <p:cxnSp>
                <p:nvCxnSpPr>
                  <p:cNvPr id="181" name="Straight Connector 180">
                    <a:extLst>
                      <a:ext uri="{FF2B5EF4-FFF2-40B4-BE49-F238E27FC236}">
                        <a16:creationId xmlns:a16="http://schemas.microsoft.com/office/drawing/2014/main" id="{5E9C85FF-17A7-448F-BEC4-557D205E39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721350" y="5632767"/>
                    <a:ext cx="1273175" cy="221933"/>
                  </a:xfrm>
                  <a:prstGeom prst="line">
                    <a:avLst/>
                  </a:prstGeom>
                  <a:ln w="22225">
                    <a:solidFill>
                      <a:schemeClr val="bg2">
                        <a:lumMod val="90000"/>
                      </a:schemeClr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16273940-33FC-46C8-BC63-9848C31D08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724525" y="5629275"/>
                    <a:ext cx="409575" cy="850900"/>
                  </a:xfrm>
                  <a:prstGeom prst="line">
                    <a:avLst/>
                  </a:prstGeom>
                  <a:ln w="22225">
                    <a:solidFill>
                      <a:schemeClr val="bg2">
                        <a:lumMod val="90000"/>
                      </a:schemeClr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>
                    <a:extLst>
                      <a:ext uri="{FF2B5EF4-FFF2-40B4-BE49-F238E27FC236}">
                        <a16:creationId xmlns:a16="http://schemas.microsoft.com/office/drawing/2014/main" id="{16128F80-5F03-4A95-96F5-1758EF97A3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57725" y="5613400"/>
                    <a:ext cx="1089025" cy="342900"/>
                  </a:xfrm>
                  <a:prstGeom prst="line">
                    <a:avLst/>
                  </a:prstGeom>
                  <a:ln w="22225">
                    <a:solidFill>
                      <a:schemeClr val="bg2">
                        <a:lumMod val="90000"/>
                      </a:schemeClr>
                    </a:solidFill>
                    <a:headEnd type="none" w="lg" len="med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4" name="Group 183">
                    <a:extLst>
                      <a:ext uri="{FF2B5EF4-FFF2-40B4-BE49-F238E27FC236}">
                        <a16:creationId xmlns:a16="http://schemas.microsoft.com/office/drawing/2014/main" id="{6CC33E30-765C-4EAF-B332-D38EE35E5C4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3691709" y="1603375"/>
                    <a:ext cx="4829991" cy="4870450"/>
                    <a:chOff x="3691709" y="1603375"/>
                    <a:chExt cx="4829991" cy="4870450"/>
                  </a:xfrm>
                </p:grpSpPr>
                <p:cxnSp>
                  <p:nvCxnSpPr>
                    <p:cNvPr id="185" name="Straight Connector 184">
                      <a:extLst>
                        <a:ext uri="{FF2B5EF4-FFF2-40B4-BE49-F238E27FC236}">
                          <a16:creationId xmlns:a16="http://schemas.microsoft.com/office/drawing/2014/main" id="{12BEA274-EDAE-4140-A651-BCC305C0F8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448300" y="2728913"/>
                      <a:ext cx="14288" cy="1504950"/>
                    </a:xfrm>
                    <a:prstGeom prst="line">
                      <a:avLst/>
                    </a:prstGeom>
                    <a:ln w="22225">
                      <a:solidFill>
                        <a:schemeClr val="bg2">
                          <a:lumMod val="90000"/>
                        </a:schemeClr>
                      </a:solidFill>
                      <a:headEnd type="none" w="lg" len="med"/>
                      <a:tailEnd type="non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6" name="Straight Connector 185">
                      <a:extLst>
                        <a:ext uri="{FF2B5EF4-FFF2-40B4-BE49-F238E27FC236}">
                          <a16:creationId xmlns:a16="http://schemas.microsoft.com/office/drawing/2014/main" id="{1A0A6517-70E9-49C8-9454-5B78957C68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51475" y="4216400"/>
                      <a:ext cx="273050" cy="1428750"/>
                    </a:xfrm>
                    <a:prstGeom prst="line">
                      <a:avLst/>
                    </a:prstGeom>
                    <a:ln w="22225">
                      <a:solidFill>
                        <a:schemeClr val="bg2">
                          <a:lumMod val="90000"/>
                        </a:schemeClr>
                      </a:solidFill>
                      <a:headEnd type="none" w="lg" len="med"/>
                      <a:tailEnd type="non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87" name="Group 186">
                      <a:extLst>
                        <a:ext uri="{FF2B5EF4-FFF2-40B4-BE49-F238E27FC236}">
                          <a16:creationId xmlns:a16="http://schemas.microsoft.com/office/drawing/2014/main" id="{6D615F23-FFC5-46C7-83A3-5768B454E45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>
                    <a:xfrm>
                      <a:off x="3691709" y="1603375"/>
                      <a:ext cx="4829991" cy="4870450"/>
                      <a:chOff x="3691709" y="1603375"/>
                      <a:chExt cx="4829991" cy="4870450"/>
                    </a:xfrm>
                  </p:grpSpPr>
                  <p:cxnSp>
                    <p:nvCxnSpPr>
                      <p:cNvPr id="188" name="Straight Connector 187">
                        <a:extLst>
                          <a:ext uri="{FF2B5EF4-FFF2-40B4-BE49-F238E27FC236}">
                            <a16:creationId xmlns:a16="http://schemas.microsoft.com/office/drawing/2014/main" id="{4D160611-1AA6-4302-9E14-F8E6683198F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467350" y="1681163"/>
                        <a:ext cx="200025" cy="1028700"/>
                      </a:xfrm>
                      <a:prstGeom prst="line">
                        <a:avLst/>
                      </a:prstGeom>
                      <a:ln w="22225">
                        <a:solidFill>
                          <a:schemeClr val="bg2">
                            <a:lumMod val="90000"/>
                          </a:schemeClr>
                        </a:solidFill>
                        <a:headEnd type="none" w="lg" len="med"/>
                        <a:tailEnd type="none" w="lg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9" name="Straight Connector 188">
                        <a:extLst>
                          <a:ext uri="{FF2B5EF4-FFF2-40B4-BE49-F238E27FC236}">
                            <a16:creationId xmlns:a16="http://schemas.microsoft.com/office/drawing/2014/main" id="{D08D4832-7399-46CE-954B-320A756606E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4521200" y="2422525"/>
                        <a:ext cx="936625" cy="301625"/>
                      </a:xfrm>
                      <a:prstGeom prst="line">
                        <a:avLst/>
                      </a:prstGeom>
                      <a:ln w="22225">
                        <a:solidFill>
                          <a:schemeClr val="bg2">
                            <a:lumMod val="90000"/>
                          </a:schemeClr>
                        </a:solidFill>
                        <a:headEnd type="none" w="lg" len="med"/>
                        <a:tailEnd type="none" w="lg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90" name="Group 189">
                        <a:extLst>
                          <a:ext uri="{FF2B5EF4-FFF2-40B4-BE49-F238E27FC236}">
                            <a16:creationId xmlns:a16="http://schemas.microsoft.com/office/drawing/2014/main" id="{6A7DB7A3-14DC-4C17-A902-19661126230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>
                      <a:xfrm>
                        <a:off x="3691709" y="1603375"/>
                        <a:ext cx="4829991" cy="4870450"/>
                        <a:chOff x="3691709" y="1603375"/>
                        <a:chExt cx="4829991" cy="4870450"/>
                      </a:xfrm>
                    </p:grpSpPr>
                    <p:cxnSp>
                      <p:nvCxnSpPr>
                        <p:cNvPr id="191" name="Straight Connector 190">
                          <a:extLst>
                            <a:ext uri="{FF2B5EF4-FFF2-40B4-BE49-F238E27FC236}">
                              <a16:creationId xmlns:a16="http://schemas.microsoft.com/office/drawing/2014/main" id="{D8F86967-2D4F-479B-95B8-4163309DFDB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4521200" y="1968500"/>
                          <a:ext cx="127000" cy="45085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2">
                              <a:lumMod val="90000"/>
                            </a:schemeClr>
                          </a:solidFill>
                          <a:headEnd type="none" w="lg" len="med"/>
                          <a:tailEnd type="non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92" name="Group 191">
                          <a:extLst>
                            <a:ext uri="{FF2B5EF4-FFF2-40B4-BE49-F238E27FC236}">
                              <a16:creationId xmlns:a16="http://schemas.microsoft.com/office/drawing/2014/main" id="{02865610-ED81-4767-8283-8D6FFFB516B4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3691709" y="1603375"/>
                          <a:ext cx="4829991" cy="4870450"/>
                          <a:chOff x="3691709" y="1603375"/>
                          <a:chExt cx="4829991" cy="4870450"/>
                        </a:xfrm>
                      </p:grpSpPr>
                      <p:cxnSp>
                        <p:nvCxnSpPr>
                          <p:cNvPr id="193" name="Straight Connector 192">
                            <a:extLst>
                              <a:ext uri="{FF2B5EF4-FFF2-40B4-BE49-F238E27FC236}">
                                <a16:creationId xmlns:a16="http://schemas.microsoft.com/office/drawing/2014/main" id="{ACCEC0F6-242C-43B3-8F91-9B2480C789D8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3767693" y="3201335"/>
                            <a:ext cx="466170" cy="432453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2">
                                <a:lumMod val="90000"/>
                              </a:schemeClr>
                            </a:solidFill>
                            <a:headEnd type="none" w="lg" len="med"/>
                            <a:tailEnd type="none" w="lg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194" name="Group 193">
                            <a:extLst>
                              <a:ext uri="{FF2B5EF4-FFF2-40B4-BE49-F238E27FC236}">
                                <a16:creationId xmlns:a16="http://schemas.microsoft.com/office/drawing/2014/main" id="{D82FB256-7207-4719-9F9A-AE7063FCA97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3691709" y="1603375"/>
                            <a:ext cx="4829991" cy="4870450"/>
                            <a:chOff x="3691709" y="1603375"/>
                            <a:chExt cx="4829991" cy="4870450"/>
                          </a:xfrm>
                        </p:grpSpPr>
                        <p:cxnSp>
                          <p:nvCxnSpPr>
                            <p:cNvPr id="195" name="Straight Connector 194">
                              <a:extLst>
                                <a:ext uri="{FF2B5EF4-FFF2-40B4-BE49-F238E27FC236}">
                                  <a16:creationId xmlns:a16="http://schemas.microsoft.com/office/drawing/2014/main" id="{38FB4D3C-B4E5-4344-935D-063023BD912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 flipV="1">
                              <a:off x="5664200" y="1695450"/>
                              <a:ext cx="1298576" cy="15876"/>
                            </a:xfrm>
                            <a:prstGeom prst="line">
                              <a:avLst/>
                            </a:prstGeom>
                            <a:ln w="22225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headEnd type="none" w="lg" len="med"/>
                              <a:tailEnd type="none" w="lg" len="me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96" name="Straight Connector 195">
                              <a:extLst>
                                <a:ext uri="{FF2B5EF4-FFF2-40B4-BE49-F238E27FC236}">
                                  <a16:creationId xmlns:a16="http://schemas.microsoft.com/office/drawing/2014/main" id="{22CB2F8E-87B8-45E7-8674-D82C6C8CA36A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5667375" y="1603375"/>
                              <a:ext cx="450850" cy="95250"/>
                            </a:xfrm>
                            <a:prstGeom prst="line">
                              <a:avLst/>
                            </a:prstGeom>
                            <a:ln w="22225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headEnd type="none" w="lg" len="med"/>
                              <a:tailEnd type="none" w="lg" len="me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97" name="Straight Connector 196">
                              <a:extLst>
                                <a:ext uri="{FF2B5EF4-FFF2-40B4-BE49-F238E27FC236}">
                                  <a16:creationId xmlns:a16="http://schemas.microsoft.com/office/drawing/2014/main" id="{70ACCFFC-04B4-4099-8AFD-5EBCA0F0A3AA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 flipV="1">
                              <a:off x="6102523" y="1603742"/>
                              <a:ext cx="853902" cy="107583"/>
                            </a:xfrm>
                            <a:prstGeom prst="line">
                              <a:avLst/>
                            </a:prstGeom>
                            <a:ln w="22225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headEnd type="none" w="lg" len="med"/>
                              <a:tailEnd type="none" w="lg" len="me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198" name="Group 197">
                              <a:extLst>
                                <a:ext uri="{FF2B5EF4-FFF2-40B4-BE49-F238E27FC236}">
                                  <a16:creationId xmlns:a16="http://schemas.microsoft.com/office/drawing/2014/main" id="{3EB410F6-C53A-4601-8C95-1FFF7A815A25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>
                            <a:xfrm>
                              <a:off x="3691709" y="1700213"/>
                              <a:ext cx="4829991" cy="4773612"/>
                              <a:chOff x="3691709" y="1700213"/>
                              <a:chExt cx="4829991" cy="4773612"/>
                            </a:xfrm>
                          </p:grpSpPr>
                          <p:cxnSp>
                            <p:nvCxnSpPr>
                              <p:cNvPr id="199" name="Straight Connector 198">
                                <a:extLst>
                                  <a:ext uri="{FF2B5EF4-FFF2-40B4-BE49-F238E27FC236}">
                                    <a16:creationId xmlns:a16="http://schemas.microsoft.com/office/drawing/2014/main" id="{2BFE7C41-2E1D-46EF-B901-C13B94571DD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5462588" y="2309813"/>
                                <a:ext cx="1428750" cy="414337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headEnd type="none" w="lg" len="med"/>
                                <a:tailEnd type="none" w="lg" len="med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0" name="Straight Connector 199">
                                <a:extLst>
                                  <a:ext uri="{FF2B5EF4-FFF2-40B4-BE49-F238E27FC236}">
                                    <a16:creationId xmlns:a16="http://schemas.microsoft.com/office/drawing/2014/main" id="{4B73C47A-0BE6-4E8C-8E7C-32CA69083263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6553200" y="2309813"/>
                                <a:ext cx="319088" cy="112395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headEnd type="none" w="lg" len="med"/>
                                <a:tailEnd type="none" w="lg" len="med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1" name="Straight Connector 200">
                                <a:extLst>
                                  <a:ext uri="{FF2B5EF4-FFF2-40B4-BE49-F238E27FC236}">
                                    <a16:creationId xmlns:a16="http://schemas.microsoft.com/office/drawing/2014/main" id="{A8599976-637B-4100-A6DA-D1307CA9F1E4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 flipV="1">
                                <a:off x="6881813" y="2305050"/>
                                <a:ext cx="890587" cy="1252538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headEnd type="none" w="lg" len="med"/>
                                <a:tailEnd type="none" w="lg" len="med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2" name="Straight Connector 201">
                                <a:extLst>
                                  <a:ext uri="{FF2B5EF4-FFF2-40B4-BE49-F238E27FC236}">
                                    <a16:creationId xmlns:a16="http://schemas.microsoft.com/office/drawing/2014/main" id="{91AB083C-9007-4101-8AE2-1B0E3AE8E038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>
                                <a:off x="7758113" y="2543175"/>
                                <a:ext cx="276225" cy="1004888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headEnd type="none" w="lg" len="med"/>
                                <a:tailEnd type="none" w="lg" len="med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3" name="Straight Connector 202">
                                <a:extLst>
                                  <a:ext uri="{FF2B5EF4-FFF2-40B4-BE49-F238E27FC236}">
                                    <a16:creationId xmlns:a16="http://schemas.microsoft.com/office/drawing/2014/main" id="{71BC22EE-93CF-48C4-84B0-960E8D6EE34F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 flipV="1">
                                <a:off x="6553200" y="3419475"/>
                                <a:ext cx="1219200" cy="15240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headEnd type="none" w="lg" len="med"/>
                                <a:tailEnd type="none" w="lg" len="med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4" name="Straight Connector 203">
                                <a:extLst>
                                  <a:ext uri="{FF2B5EF4-FFF2-40B4-BE49-F238E27FC236}">
                                    <a16:creationId xmlns:a16="http://schemas.microsoft.com/office/drawing/2014/main" id="{692CD42D-5340-48AA-8E2E-6266AD332F95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6562725" y="3457575"/>
                                <a:ext cx="323850" cy="1285875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headEnd type="none" w="lg" len="med"/>
                                <a:tailEnd type="none" w="lg" len="med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5" name="Straight Connector 204">
                                <a:extLst>
                                  <a:ext uri="{FF2B5EF4-FFF2-40B4-BE49-F238E27FC236}">
                                    <a16:creationId xmlns:a16="http://schemas.microsoft.com/office/drawing/2014/main" id="{8147AB54-5C0A-4B00-88E3-1F498790CDB2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6962775" y="1733550"/>
                                <a:ext cx="604838" cy="371475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headEnd type="none" w="lg" len="med"/>
                                <a:tailEnd type="none" w="lg" len="med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6" name="Straight Connector 205">
                                <a:extLst>
                                  <a:ext uri="{FF2B5EF4-FFF2-40B4-BE49-F238E27FC236}">
                                    <a16:creationId xmlns:a16="http://schemas.microsoft.com/office/drawing/2014/main" id="{287C9DFC-CED9-43F7-8255-24513A72CBB4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7562850" y="2105025"/>
                                <a:ext cx="466725" cy="466725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headEnd type="none" w="lg" len="med"/>
                                <a:tailEnd type="none" w="lg" len="med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7" name="Straight Connector 206">
                                <a:extLst>
                                  <a:ext uri="{FF2B5EF4-FFF2-40B4-BE49-F238E27FC236}">
                                    <a16:creationId xmlns:a16="http://schemas.microsoft.com/office/drawing/2014/main" id="{00942DAB-206F-45C8-9BD4-21A345BAF845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8015288" y="2562225"/>
                                <a:ext cx="436562" cy="795338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headEnd type="none" w="lg" len="med"/>
                                <a:tailEnd type="none" w="lg" len="med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8" name="Straight Connector 207">
                                <a:extLst>
                                  <a:ext uri="{FF2B5EF4-FFF2-40B4-BE49-F238E27FC236}">
                                    <a16:creationId xmlns:a16="http://schemas.microsoft.com/office/drawing/2014/main" id="{195EC9BD-E1B2-4B6C-A937-4258B838A9A3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8462963" y="3357563"/>
                                <a:ext cx="38100" cy="47625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headEnd type="none" w="lg" len="med"/>
                                <a:tailEnd type="none" w="lg" len="med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9" name="Straight Connector 208">
                                <a:extLst>
                                  <a:ext uri="{FF2B5EF4-FFF2-40B4-BE49-F238E27FC236}">
                                    <a16:creationId xmlns:a16="http://schemas.microsoft.com/office/drawing/2014/main" id="{CD632641-1ECC-4F93-A3F5-A87442D250A9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8024813" y="2566988"/>
                                <a:ext cx="476250" cy="1266825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headEnd type="none" w="lg" len="med"/>
                                <a:tailEnd type="none" w="lg" len="med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10" name="Straight Connector 209">
                                <a:extLst>
                                  <a:ext uri="{FF2B5EF4-FFF2-40B4-BE49-F238E27FC236}">
                                    <a16:creationId xmlns:a16="http://schemas.microsoft.com/office/drawing/2014/main" id="{E63B01B7-ED09-46B3-A982-4D93FB9E60E9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7767638" y="3552825"/>
                                <a:ext cx="723900" cy="271463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headEnd type="none" w="lg" len="med"/>
                                <a:tailEnd type="none" w="lg" len="med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11" name="Straight Connector 210">
                                <a:extLst>
                                  <a:ext uri="{FF2B5EF4-FFF2-40B4-BE49-F238E27FC236}">
                                    <a16:creationId xmlns:a16="http://schemas.microsoft.com/office/drawing/2014/main" id="{653E7CB6-B3B0-4AAA-BC51-9EA2D5C7A247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 flipV="1">
                                <a:off x="5657850" y="1700213"/>
                                <a:ext cx="1247775" cy="619125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headEnd type="none" w="lg" len="med"/>
                                <a:tailEnd type="none" w="lg" len="med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12" name="Straight Connector 211">
                                <a:extLst>
                                  <a:ext uri="{FF2B5EF4-FFF2-40B4-BE49-F238E27FC236}">
                                    <a16:creationId xmlns:a16="http://schemas.microsoft.com/office/drawing/2014/main" id="{C6C7C411-8A4D-490E-98B9-CA533CFFC674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>
                                <a:off x="4664075" y="1701800"/>
                                <a:ext cx="1012825" cy="282575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headEnd type="none" w="lg" len="med"/>
                                <a:tailEnd type="none" w="lg" len="med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13" name="Straight Connector 212">
                                <a:extLst>
                                  <a:ext uri="{FF2B5EF4-FFF2-40B4-BE49-F238E27FC236}">
                                    <a16:creationId xmlns:a16="http://schemas.microsoft.com/office/drawing/2014/main" id="{9DCB565A-E432-4C9F-877F-B17D9188C6BC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>
                                <a:off x="4516941" y="1709740"/>
                                <a:ext cx="1158875" cy="71120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headEnd type="none" w="lg" len="med"/>
                                <a:tailEnd type="none" w="lg" len="med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14" name="Straight Connector 213">
                                <a:extLst>
                                  <a:ext uri="{FF2B5EF4-FFF2-40B4-BE49-F238E27FC236}">
                                    <a16:creationId xmlns:a16="http://schemas.microsoft.com/office/drawing/2014/main" id="{39C8977A-2063-49CC-9BBA-554CB9FA4EB5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>
                                <a:off x="3784600" y="1978025"/>
                                <a:ext cx="873125" cy="1190625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headEnd type="none" w="lg" len="med"/>
                                <a:tailEnd type="none" w="lg" len="med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15" name="Straight Connector 214">
                                <a:extLst>
                                  <a:ext uri="{FF2B5EF4-FFF2-40B4-BE49-F238E27FC236}">
                                    <a16:creationId xmlns:a16="http://schemas.microsoft.com/office/drawing/2014/main" id="{5D9403A6-4807-4B8E-A9C8-584A4A05FD90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>
                                <a:off x="3779044" y="2414588"/>
                                <a:ext cx="750094" cy="747712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headEnd type="none" w="lg" len="med"/>
                                <a:tailEnd type="none" w="lg" len="med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grpSp>
                            <p:nvGrpSpPr>
                              <p:cNvPr id="216" name="Group 215">
                                <a:extLst>
                                  <a:ext uri="{FF2B5EF4-FFF2-40B4-BE49-F238E27FC236}">
                                    <a16:creationId xmlns:a16="http://schemas.microsoft.com/office/drawing/2014/main" id="{7512C79A-409D-4083-A908-E05BC76C08DC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>
                              <a:xfrm>
                                <a:off x="3691709" y="2397125"/>
                                <a:ext cx="4829991" cy="4076700"/>
                                <a:chOff x="3691709" y="2397125"/>
                                <a:chExt cx="4829991" cy="4076700"/>
                              </a:xfrm>
                            </p:grpSpPr>
                            <p:cxnSp>
                              <p:nvCxnSpPr>
                                <p:cNvPr id="217" name="Straight Connector 216">
                                  <a:extLst>
                                    <a:ext uri="{FF2B5EF4-FFF2-40B4-BE49-F238E27FC236}">
                                      <a16:creationId xmlns:a16="http://schemas.microsoft.com/office/drawing/2014/main" id="{FCD53886-AD5C-47AE-9C27-C820E4F3EAA9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>
                                  <a:off x="5467350" y="2738438"/>
                                  <a:ext cx="1095375" cy="700087"/>
                                </a:xfrm>
                                <a:prstGeom prst="line">
                                  <a:avLst/>
                                </a:prstGeom>
                                <a:ln w="22225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headEnd type="none" w="lg" len="med"/>
                                  <a:tailEnd type="none" w="lg" len="med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18" name="Straight Connector 217">
                                  <a:extLst>
                                    <a:ext uri="{FF2B5EF4-FFF2-40B4-BE49-F238E27FC236}">
                                      <a16:creationId xmlns:a16="http://schemas.microsoft.com/office/drawing/2014/main" id="{08F66FC3-E9EA-4FB0-8580-E9E5A00D8DF8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5448300" y="3438525"/>
                                  <a:ext cx="1114425" cy="776288"/>
                                </a:xfrm>
                                <a:prstGeom prst="line">
                                  <a:avLst/>
                                </a:prstGeom>
                                <a:ln w="22225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headEnd type="none" w="lg" len="med"/>
                                  <a:tailEnd type="none" w="lg" len="med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19" name="Straight Connector 218">
                                  <a:extLst>
                                    <a:ext uri="{FF2B5EF4-FFF2-40B4-BE49-F238E27FC236}">
                                      <a16:creationId xmlns:a16="http://schemas.microsoft.com/office/drawing/2014/main" id="{875E6843-CD91-4B07-8EE3-41751E3D0D1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6886575" y="3548063"/>
                                  <a:ext cx="890588" cy="1176337"/>
                                </a:xfrm>
                                <a:prstGeom prst="line">
                                  <a:avLst/>
                                </a:prstGeom>
                                <a:ln w="22225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headEnd type="none" w="lg" len="med"/>
                                  <a:tailEnd type="none" w="lg" len="med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20" name="Straight Connector 219">
                                  <a:extLst>
                                    <a:ext uri="{FF2B5EF4-FFF2-40B4-BE49-F238E27FC236}">
                                      <a16:creationId xmlns:a16="http://schemas.microsoft.com/office/drawing/2014/main" id="{4E67EA18-5657-4F17-82B5-38C099DC0D5A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>
                                  <a:off x="5453094" y="4208463"/>
                                  <a:ext cx="1447769" cy="525462"/>
                                </a:xfrm>
                                <a:prstGeom prst="line">
                                  <a:avLst/>
                                </a:prstGeom>
                                <a:ln w="22225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headEnd type="none" w="lg" len="med"/>
                                  <a:tailEnd type="none" w="lg" len="med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21" name="Straight Connector 220">
                                  <a:extLst>
                                    <a:ext uri="{FF2B5EF4-FFF2-40B4-BE49-F238E27FC236}">
                                      <a16:creationId xmlns:a16="http://schemas.microsoft.com/office/drawing/2014/main" id="{604AF512-6188-44DE-91C6-F3034109B8E5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5721350" y="4727575"/>
                                  <a:ext cx="1177925" cy="908050"/>
                                </a:xfrm>
                                <a:prstGeom prst="line">
                                  <a:avLst/>
                                </a:prstGeom>
                                <a:ln w="22225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headEnd type="none" w="lg" len="med"/>
                                  <a:tailEnd type="none" w="lg" len="med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22" name="Straight Connector 221">
                                  <a:extLst>
                                    <a:ext uri="{FF2B5EF4-FFF2-40B4-BE49-F238E27FC236}">
                                      <a16:creationId xmlns:a16="http://schemas.microsoft.com/office/drawing/2014/main" id="{B34C8B22-6DA4-49C2-B318-45DCFFF82727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 flipV="1">
                                  <a:off x="6896100" y="4730750"/>
                                  <a:ext cx="1108075" cy="257175"/>
                                </a:xfrm>
                                <a:prstGeom prst="line">
                                  <a:avLst/>
                                </a:prstGeom>
                                <a:ln w="22225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headEnd type="none" w="lg" len="med"/>
                                  <a:tailEnd type="none" w="lg" len="med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23" name="Straight Connector 222">
                                  <a:extLst>
                                    <a:ext uri="{FF2B5EF4-FFF2-40B4-BE49-F238E27FC236}">
                                      <a16:creationId xmlns:a16="http://schemas.microsoft.com/office/drawing/2014/main" id="{03213C3D-E63F-443B-B433-649F87B07799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 flipV="1">
                                  <a:off x="7775575" y="3571875"/>
                                  <a:ext cx="257175" cy="1422400"/>
                                </a:xfrm>
                                <a:prstGeom prst="line">
                                  <a:avLst/>
                                </a:prstGeom>
                                <a:ln w="22225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headEnd type="none" w="lg" len="med"/>
                                  <a:tailEnd type="none" w="lg" len="med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24" name="Straight Connector 223">
                                  <a:extLst>
                                    <a:ext uri="{FF2B5EF4-FFF2-40B4-BE49-F238E27FC236}">
                                      <a16:creationId xmlns:a16="http://schemas.microsoft.com/office/drawing/2014/main" id="{F207B09C-CD81-4BB2-BB58-973D0FC6CCAB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V="1">
                                  <a:off x="8013700" y="3832225"/>
                                  <a:ext cx="508000" cy="1177925"/>
                                </a:xfrm>
                                <a:prstGeom prst="line">
                                  <a:avLst/>
                                </a:prstGeom>
                                <a:ln w="22225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headEnd type="none" w="lg" len="med"/>
                                  <a:tailEnd type="none" w="lg" len="med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25" name="Straight Connector 224">
                                  <a:extLst>
                                    <a:ext uri="{FF2B5EF4-FFF2-40B4-BE49-F238E27FC236}">
                                      <a16:creationId xmlns:a16="http://schemas.microsoft.com/office/drawing/2014/main" id="{27FB6B96-CD82-4EA3-BE74-08A6EE440DDA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V="1">
                                  <a:off x="8451850" y="3835400"/>
                                  <a:ext cx="60325" cy="1057275"/>
                                </a:xfrm>
                                <a:prstGeom prst="line">
                                  <a:avLst/>
                                </a:prstGeom>
                                <a:ln w="22225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headEnd type="none" w="lg" len="med"/>
                                  <a:tailEnd type="none" w="lg" len="med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26" name="Straight Connector 225">
                                  <a:extLst>
                                    <a:ext uri="{FF2B5EF4-FFF2-40B4-BE49-F238E27FC236}">
                                      <a16:creationId xmlns:a16="http://schemas.microsoft.com/office/drawing/2014/main" id="{44FE40A1-BA4C-44A5-A22F-ECCA84763BA1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V="1">
                                  <a:off x="8020050" y="4876800"/>
                                  <a:ext cx="434975" cy="114300"/>
                                </a:xfrm>
                                <a:prstGeom prst="line">
                                  <a:avLst/>
                                </a:prstGeom>
                                <a:ln w="22225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headEnd type="none" w="lg" len="med"/>
                                  <a:tailEnd type="none" w="lg" len="med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27" name="Straight Connector 226">
                                  <a:extLst>
                                    <a:ext uri="{FF2B5EF4-FFF2-40B4-BE49-F238E27FC236}">
                                      <a16:creationId xmlns:a16="http://schemas.microsoft.com/office/drawing/2014/main" id="{834959A2-117C-45A4-98C8-6EE90864744B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>
                                  <a:off x="6905625" y="4721225"/>
                                  <a:ext cx="82550" cy="1149350"/>
                                </a:xfrm>
                                <a:prstGeom prst="line">
                                  <a:avLst/>
                                </a:prstGeom>
                                <a:ln w="22225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headEnd type="none" w="lg" len="med"/>
                                  <a:tailEnd type="none" w="lg" len="med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28" name="Straight Connector 227">
                                  <a:extLst>
                                    <a:ext uri="{FF2B5EF4-FFF2-40B4-BE49-F238E27FC236}">
                                      <a16:creationId xmlns:a16="http://schemas.microsoft.com/office/drawing/2014/main" id="{8193D177-3F03-453A-86C5-CF8F3B7252A7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6988175" y="4987925"/>
                                  <a:ext cx="1047750" cy="860425"/>
                                </a:xfrm>
                                <a:prstGeom prst="line">
                                  <a:avLst/>
                                </a:prstGeom>
                                <a:ln w="22225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headEnd type="none" w="lg" len="med"/>
                                  <a:tailEnd type="none" w="lg" len="med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29" name="Straight Connector 228">
                                  <a:extLst>
                                    <a:ext uri="{FF2B5EF4-FFF2-40B4-BE49-F238E27FC236}">
                                      <a16:creationId xmlns:a16="http://schemas.microsoft.com/office/drawing/2014/main" id="{0CE47EBA-C3A8-4B88-9E4E-EA02E70BADB7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7553325" y="4873023"/>
                                  <a:ext cx="901700" cy="1165827"/>
                                </a:xfrm>
                                <a:prstGeom prst="line">
                                  <a:avLst/>
                                </a:prstGeom>
                                <a:ln w="22225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headEnd type="none" w="lg" len="med"/>
                                  <a:tailEnd type="none" w="lg" len="med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30" name="Straight Connector 229">
                                  <a:extLst>
                                    <a:ext uri="{FF2B5EF4-FFF2-40B4-BE49-F238E27FC236}">
                                      <a16:creationId xmlns:a16="http://schemas.microsoft.com/office/drawing/2014/main" id="{638150A1-06C2-4F10-A0A4-7D281D179320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7562850" y="4994275"/>
                                  <a:ext cx="457200" cy="1044575"/>
                                </a:xfrm>
                                <a:prstGeom prst="line">
                                  <a:avLst/>
                                </a:prstGeom>
                                <a:ln w="22225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headEnd type="none" w="lg" len="med"/>
                                  <a:tailEnd type="none" w="lg" len="med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31" name="Straight Connector 230">
                                  <a:extLst>
                                    <a:ext uri="{FF2B5EF4-FFF2-40B4-BE49-F238E27FC236}">
                                      <a16:creationId xmlns:a16="http://schemas.microsoft.com/office/drawing/2014/main" id="{6B8A8490-2F2C-4797-97AA-FCED51B4571B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6102350" y="6369050"/>
                                  <a:ext cx="447675" cy="104775"/>
                                </a:xfrm>
                                <a:prstGeom prst="line">
                                  <a:avLst/>
                                </a:prstGeom>
                                <a:ln w="22225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headEnd type="none" w="lg" len="med"/>
                                  <a:tailEnd type="none" w="lg" len="med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32" name="Straight Connector 231">
                                  <a:extLst>
                                    <a:ext uri="{FF2B5EF4-FFF2-40B4-BE49-F238E27FC236}">
                                      <a16:creationId xmlns:a16="http://schemas.microsoft.com/office/drawing/2014/main" id="{943B4BEB-9332-424A-B2B4-AEC76FE44C5C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6529474" y="6026150"/>
                                  <a:ext cx="1039726" cy="342900"/>
                                </a:xfrm>
                                <a:prstGeom prst="line">
                                  <a:avLst/>
                                </a:prstGeom>
                                <a:ln w="22225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headEnd type="none" w="lg" len="med"/>
                                  <a:tailEnd type="none" w="lg" len="med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grpSp>
                              <p:nvGrpSpPr>
                                <p:cNvPr id="233" name="Group 232">
                                  <a:extLst>
                                    <a:ext uri="{FF2B5EF4-FFF2-40B4-BE49-F238E27FC236}">
                                      <a16:creationId xmlns:a16="http://schemas.microsoft.com/office/drawing/2014/main" id="{F7D6066F-8712-4DAE-98F7-E5EF7C8C6427}"/>
                                    </a:ext>
                                  </a:extLst>
                                </p:cNvPr>
                                <p:cNvGrpSpPr>
                                  <a:grpSpLocks/>
                                </p:cNvGrpSpPr>
                                <p:nvPr/>
                              </p:nvGrpSpPr>
                              <p:grpSpPr>
                                <a:xfrm>
                                  <a:off x="3691709" y="2397125"/>
                                  <a:ext cx="2035991" cy="3575050"/>
                                  <a:chOff x="3691709" y="2397125"/>
                                  <a:chExt cx="2035991" cy="3575050"/>
                                </a:xfrm>
                              </p:grpSpPr>
                              <p:cxnSp>
                                <p:nvCxnSpPr>
                                  <p:cNvPr id="237" name="Straight Connector 236">
                                    <a:extLst>
                                      <a:ext uri="{FF2B5EF4-FFF2-40B4-BE49-F238E27FC236}">
                                        <a16:creationId xmlns:a16="http://schemas.microsoft.com/office/drawing/2014/main" id="{11241BA4-EE27-4C34-8382-8BB454DA1A7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4225925" y="2727325"/>
                                    <a:ext cx="1231900" cy="911225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headEnd type="none" w="lg" len="med"/>
                                    <a:tailEnd type="none" w="lg" len="med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38" name="Straight Connector 237">
                                    <a:extLst>
                                      <a:ext uri="{FF2B5EF4-FFF2-40B4-BE49-F238E27FC236}">
                                        <a16:creationId xmlns:a16="http://schemas.microsoft.com/office/drawing/2014/main" id="{8EA1AE21-F2E6-4796-AC84-A8271AA9D41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4225925" y="2397125"/>
                                    <a:ext cx="298450" cy="1241425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headEnd type="none" w="lg" len="med"/>
                                    <a:tailEnd type="none" w="lg" len="med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39" name="Straight Connector 238">
                                    <a:extLst>
                                      <a:ext uri="{FF2B5EF4-FFF2-40B4-BE49-F238E27FC236}">
                                        <a16:creationId xmlns:a16="http://schemas.microsoft.com/office/drawing/2014/main" id="{B1860472-4438-436D-B9EA-5E31F286EEF6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 flipV="1">
                                    <a:off x="4225925" y="3625197"/>
                                    <a:ext cx="1231900" cy="608666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headEnd type="none" w="lg" len="med"/>
                                    <a:tailEnd type="none" w="lg" len="med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40" name="Straight Connector 239">
                                    <a:extLst>
                                      <a:ext uri="{FF2B5EF4-FFF2-40B4-BE49-F238E27FC236}">
                                        <a16:creationId xmlns:a16="http://schemas.microsoft.com/office/drawing/2014/main" id="{A316888A-F1B2-45F6-8502-F06C0A00FF17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 flipV="1">
                                    <a:off x="4233863" y="3631406"/>
                                    <a:ext cx="296862" cy="1356519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headEnd type="none" w="lg" len="med"/>
                                    <a:tailEnd type="none" w="lg" len="med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41" name="Straight Connector 240">
                                    <a:extLst>
                                      <a:ext uri="{FF2B5EF4-FFF2-40B4-BE49-F238E27FC236}">
                                        <a16:creationId xmlns:a16="http://schemas.microsoft.com/office/drawing/2014/main" id="{9067E743-827D-45F9-AFC7-F935050A00B3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V="1">
                                    <a:off x="4530725" y="4210050"/>
                                    <a:ext cx="936625" cy="771525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headEnd type="none" w="lg" len="med"/>
                                    <a:tailEnd type="none" w="lg" len="med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42" name="Straight Connector 241">
                                    <a:extLst>
                                      <a:ext uri="{FF2B5EF4-FFF2-40B4-BE49-F238E27FC236}">
                                        <a16:creationId xmlns:a16="http://schemas.microsoft.com/office/drawing/2014/main" id="{23A88DE5-9BA7-4A7F-980D-503CCF0F882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V="1">
                                    <a:off x="3752849" y="3616325"/>
                                    <a:ext cx="479426" cy="1092154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headEnd type="none" w="lg" len="med"/>
                                    <a:tailEnd type="none" w="lg" len="med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43" name="Straight Connector 242">
                                    <a:extLst>
                                      <a:ext uri="{FF2B5EF4-FFF2-40B4-BE49-F238E27FC236}">
                                        <a16:creationId xmlns:a16="http://schemas.microsoft.com/office/drawing/2014/main" id="{DA534220-6C9A-4205-B6FE-C0AA24475FC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>
                                    <a:off x="3759200" y="4702175"/>
                                    <a:ext cx="790575" cy="279400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headEnd type="none" w="lg" len="med"/>
                                    <a:tailEnd type="none" w="lg" len="med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44" name="Straight Connector 243">
                                    <a:extLst>
                                      <a:ext uri="{FF2B5EF4-FFF2-40B4-BE49-F238E27FC236}">
                                        <a16:creationId xmlns:a16="http://schemas.microsoft.com/office/drawing/2014/main" id="{9F702B9A-9158-4C14-B9B1-6FFCCBBC0A6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692525" y="3192557"/>
                                    <a:ext cx="54325" cy="1017493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headEnd type="none" w="lg" len="med"/>
                                    <a:tailEnd type="none" w="lg" len="med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45" name="Straight Connector 244">
                                    <a:extLst>
                                      <a:ext uri="{FF2B5EF4-FFF2-40B4-BE49-F238E27FC236}">
                                        <a16:creationId xmlns:a16="http://schemas.microsoft.com/office/drawing/2014/main" id="{B69BE1DB-1994-4A0B-9741-7BAAD79972B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>
                                    <a:off x="3691709" y="4196300"/>
                                    <a:ext cx="57966" cy="512225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headEnd type="none" w="lg" len="med"/>
                                    <a:tailEnd type="none" w="lg" len="med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46" name="Straight Connector 245">
                                    <a:extLst>
                                      <a:ext uri="{FF2B5EF4-FFF2-40B4-BE49-F238E27FC236}">
                                        <a16:creationId xmlns:a16="http://schemas.microsoft.com/office/drawing/2014/main" id="{C57A29F3-9C74-4A5A-B7AC-0BA1987C491D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759200" y="3151932"/>
                                    <a:ext cx="1938" cy="1537543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headEnd type="none" w="lg" len="med"/>
                                    <a:tailEnd type="none" w="lg" len="med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47" name="Straight Connector 246">
                                    <a:extLst>
                                      <a:ext uri="{FF2B5EF4-FFF2-40B4-BE49-F238E27FC236}">
                                        <a16:creationId xmlns:a16="http://schemas.microsoft.com/office/drawing/2014/main" id="{9FA5A0C5-B901-4389-AB74-E3F3A8A056B6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 flipV="1">
                                    <a:off x="4540250" y="4984750"/>
                                    <a:ext cx="1187450" cy="657225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headEnd type="none" w="lg" len="med"/>
                                    <a:tailEnd type="none" w="lg" len="med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48" name="Straight Connector 247">
                                    <a:extLst>
                                      <a:ext uri="{FF2B5EF4-FFF2-40B4-BE49-F238E27FC236}">
                                        <a16:creationId xmlns:a16="http://schemas.microsoft.com/office/drawing/2014/main" id="{D7C78387-8C47-45B3-A6B7-10BC1A02B7E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 flipV="1">
                                    <a:off x="4521200" y="4972050"/>
                                    <a:ext cx="146050" cy="1000125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headEnd type="none" w="lg" len="med"/>
                                    <a:tailEnd type="none" w="lg" len="med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49" name="Straight Connector 248">
                                    <a:extLst>
                                      <a:ext uri="{FF2B5EF4-FFF2-40B4-BE49-F238E27FC236}">
                                        <a16:creationId xmlns:a16="http://schemas.microsoft.com/office/drawing/2014/main" id="{2C31A32B-207C-43A8-B18F-9DAC3FEC1CC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 flipV="1">
                                    <a:off x="3756675" y="4689475"/>
                                    <a:ext cx="415275" cy="828675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headEnd type="none" w="lg" len="med"/>
                                    <a:tailEnd type="none" w="lg" len="med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50" name="Straight Connector 249">
                                    <a:extLst>
                                      <a:ext uri="{FF2B5EF4-FFF2-40B4-BE49-F238E27FC236}">
                                        <a16:creationId xmlns:a16="http://schemas.microsoft.com/office/drawing/2014/main" id="{BBED24E6-69E1-42D3-9886-6B477865926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 flipV="1">
                                    <a:off x="4156726" y="5499716"/>
                                    <a:ext cx="504174" cy="450234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headEnd type="none" w="lg" len="med"/>
                                    <a:tailEnd type="none" w="lg" len="med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51" name="Straight Connector 250">
                                    <a:extLst>
                                      <a:ext uri="{FF2B5EF4-FFF2-40B4-BE49-F238E27FC236}">
                                        <a16:creationId xmlns:a16="http://schemas.microsoft.com/office/drawing/2014/main" id="{F4DA142D-99B5-407A-8888-6831F567D407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 flipV="1">
                                    <a:off x="3749675" y="4690045"/>
                                    <a:ext cx="930275" cy="1272605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headEnd type="none" w="lg" len="med"/>
                                    <a:tailEnd type="none" w="lg" len="med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234" name="Straight Connector 233">
                                  <a:extLst>
                                    <a:ext uri="{FF2B5EF4-FFF2-40B4-BE49-F238E27FC236}">
                                      <a16:creationId xmlns:a16="http://schemas.microsoft.com/office/drawing/2014/main" id="{23E433F7-C6CB-4614-85BF-081C844BC775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 flipV="1">
                                  <a:off x="4650121" y="5939098"/>
                                  <a:ext cx="594979" cy="407727"/>
                                </a:xfrm>
                                <a:prstGeom prst="line">
                                  <a:avLst/>
                                </a:prstGeom>
                                <a:ln w="22225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headEnd type="none" w="lg" len="med"/>
                                  <a:tailEnd type="none" w="lg" len="med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35" name="Straight Connector 234">
                                  <a:extLst>
                                    <a:ext uri="{FF2B5EF4-FFF2-40B4-BE49-F238E27FC236}">
                                      <a16:creationId xmlns:a16="http://schemas.microsoft.com/office/drawing/2014/main" id="{A356F5AD-042C-49AC-AA32-75E707D6F98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 flipV="1">
                                  <a:off x="4673600" y="5959475"/>
                                  <a:ext cx="1444625" cy="508000"/>
                                </a:xfrm>
                                <a:prstGeom prst="line">
                                  <a:avLst/>
                                </a:prstGeom>
                                <a:ln w="22225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headEnd type="none" w="lg" len="med"/>
                                  <a:tailEnd type="none" w="lg" len="med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36" name="Straight Connector 235">
                                  <a:extLst>
                                    <a:ext uri="{FF2B5EF4-FFF2-40B4-BE49-F238E27FC236}">
                                      <a16:creationId xmlns:a16="http://schemas.microsoft.com/office/drawing/2014/main" id="{388145DB-B228-4F41-8D7D-EF693F331366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 flipV="1">
                                  <a:off x="5228589" y="6336290"/>
                                  <a:ext cx="889636" cy="124835"/>
                                </a:xfrm>
                                <a:prstGeom prst="line">
                                  <a:avLst/>
                                </a:prstGeom>
                                <a:ln w="22225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headEnd type="none" w="lg" len="med"/>
                                  <a:tailEnd type="none" w="lg" len="med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</p:grpSp>
                      </p:grpSp>
                    </p:grpSp>
                  </p:grpSp>
                </p:grpSp>
              </p:grpSp>
            </p:grpSp>
          </p:grp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1C0A0AC8-8A65-4603-A83C-ED95406098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1711" y="5452671"/>
                <a:ext cx="851467" cy="594037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D64BDD28-6EBA-412C-A60D-FE14F3A67342}"/>
                  </a:ext>
                </a:extLst>
              </p:cNvPr>
              <p:cNvSpPr/>
              <p:nvPr/>
            </p:nvSpPr>
            <p:spPr bwMode="auto">
              <a:xfrm>
                <a:off x="5080383" y="3806633"/>
                <a:ext cx="138670" cy="135294"/>
              </a:xfrm>
              <a:prstGeom prst="ellipse">
                <a:avLst/>
              </a:prstGeom>
              <a:solidFill>
                <a:schemeClr val="accent3"/>
              </a:solidFill>
              <a:ln w="952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6E86F7B-794D-401A-987A-C326B769B2CD}"/>
                  </a:ext>
                </a:extLst>
              </p:cNvPr>
              <p:cNvSpPr/>
              <p:nvPr/>
            </p:nvSpPr>
            <p:spPr bwMode="auto">
              <a:xfrm>
                <a:off x="6593099" y="5401683"/>
                <a:ext cx="138670" cy="135294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61B1A4F5-5C44-4778-84C3-A2653E03DBE4}"/>
                  </a:ext>
                </a:extLst>
              </p:cNvPr>
              <p:cNvSpPr/>
              <p:nvPr/>
            </p:nvSpPr>
            <p:spPr bwMode="auto">
              <a:xfrm>
                <a:off x="3396778" y="4271625"/>
                <a:ext cx="138670" cy="135294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34FA05BB-77CD-4EC1-9B8D-42C1C37FBAC4}"/>
                  </a:ext>
                </a:extLst>
              </p:cNvPr>
              <p:cNvSpPr/>
              <p:nvPr/>
            </p:nvSpPr>
            <p:spPr bwMode="auto">
              <a:xfrm>
                <a:off x="4143639" y="2060909"/>
                <a:ext cx="138670" cy="135294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7AC4EE10-5184-497C-816F-79E0740C21BE}"/>
                  </a:ext>
                </a:extLst>
              </p:cNvPr>
              <p:cNvSpPr/>
              <p:nvPr/>
            </p:nvSpPr>
            <p:spPr bwMode="auto">
              <a:xfrm>
                <a:off x="6504488" y="1949757"/>
                <a:ext cx="138670" cy="135294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D509D90-EC33-49E0-924A-50BDB3C9CA6C}"/>
                  </a:ext>
                </a:extLst>
              </p:cNvPr>
              <p:cNvSpPr/>
              <p:nvPr/>
            </p:nvSpPr>
            <p:spPr bwMode="auto">
              <a:xfrm>
                <a:off x="8112141" y="3419450"/>
                <a:ext cx="138670" cy="135294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8B93696A-3CB9-42EC-9967-51F07799F9A3}"/>
                  </a:ext>
                </a:extLst>
              </p:cNvPr>
              <p:cNvSpPr/>
              <p:nvPr/>
            </p:nvSpPr>
            <p:spPr bwMode="auto">
              <a:xfrm>
                <a:off x="7631111" y="4555682"/>
                <a:ext cx="138670" cy="135294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51ECEA7D-C262-495A-9663-CF10034E5623}"/>
                  </a:ext>
                </a:extLst>
              </p:cNvPr>
              <p:cNvSpPr/>
              <p:nvPr/>
            </p:nvSpPr>
            <p:spPr bwMode="auto">
              <a:xfrm>
                <a:off x="8055177" y="4432179"/>
                <a:ext cx="138670" cy="135294"/>
              </a:xfrm>
              <a:prstGeom prst="ellipse">
                <a:avLst/>
              </a:prstGeom>
              <a:solidFill>
                <a:schemeClr val="accent3"/>
              </a:solidFill>
              <a:ln w="952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6D4A2564-7D39-4D7A-AAD5-AEA6EA9C63AE}"/>
                  </a:ext>
                </a:extLst>
              </p:cNvPr>
              <p:cNvSpPr/>
              <p:nvPr/>
            </p:nvSpPr>
            <p:spPr bwMode="auto">
              <a:xfrm>
                <a:off x="5726581" y="5982149"/>
                <a:ext cx="138670" cy="135294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9268596D-DAB2-4EC5-B480-C7CBECB0D210}"/>
                  </a:ext>
                </a:extLst>
              </p:cNvPr>
              <p:cNvSpPr/>
              <p:nvPr/>
            </p:nvSpPr>
            <p:spPr bwMode="auto">
              <a:xfrm>
                <a:off x="4276557" y="5488137"/>
                <a:ext cx="138670" cy="135294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30194103-33DA-4EA1-BE92-ADE53F5335C4}"/>
                  </a:ext>
                </a:extLst>
              </p:cNvPr>
              <p:cNvSpPr/>
              <p:nvPr/>
            </p:nvSpPr>
            <p:spPr bwMode="auto">
              <a:xfrm>
                <a:off x="3803664" y="5069158"/>
                <a:ext cx="91440" cy="90196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5872735-0B85-46CA-B065-8DE42F88FDDB}"/>
                  </a:ext>
                </a:extLst>
              </p:cNvPr>
              <p:cNvSpPr/>
              <p:nvPr/>
            </p:nvSpPr>
            <p:spPr bwMode="auto">
              <a:xfrm>
                <a:off x="4869512" y="5878669"/>
                <a:ext cx="91440" cy="90196"/>
              </a:xfrm>
              <a:prstGeom prst="ellipse">
                <a:avLst/>
              </a:prstGeom>
              <a:solidFill>
                <a:schemeClr val="accent3"/>
              </a:solidFill>
              <a:ln w="952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BE3D1706-10C4-4A01-A763-5D8F510D93C2}"/>
                  </a:ext>
                </a:extLst>
              </p:cNvPr>
              <p:cNvSpPr/>
              <p:nvPr/>
            </p:nvSpPr>
            <p:spPr bwMode="auto">
              <a:xfrm>
                <a:off x="6173358" y="5912072"/>
                <a:ext cx="91440" cy="90196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8AD24357-0B85-4295-A966-753F28026982}"/>
                  </a:ext>
                </a:extLst>
              </p:cNvPr>
              <p:cNvSpPr/>
              <p:nvPr/>
            </p:nvSpPr>
            <p:spPr bwMode="auto">
              <a:xfrm>
                <a:off x="8087974" y="2984599"/>
                <a:ext cx="91440" cy="90196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606E1EEB-F5E5-43D6-9E7F-9B472FBEE823}"/>
                  </a:ext>
                </a:extLst>
              </p:cNvPr>
              <p:cNvSpPr/>
              <p:nvPr/>
            </p:nvSpPr>
            <p:spPr bwMode="auto">
              <a:xfrm>
                <a:off x="3341620" y="3803247"/>
                <a:ext cx="91440" cy="90196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28D983CE-94C5-4D7A-A14A-32DDEF687293}"/>
                  </a:ext>
                </a:extLst>
              </p:cNvPr>
              <p:cNvSpPr/>
              <p:nvPr/>
            </p:nvSpPr>
            <p:spPr bwMode="auto">
              <a:xfrm>
                <a:off x="4283019" y="1635448"/>
                <a:ext cx="138670" cy="135294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1A8F4D44-1C14-4589-A0E0-DB7E241A81C5}"/>
                  </a:ext>
                </a:extLst>
              </p:cNvPr>
              <p:cNvSpPr/>
              <p:nvPr/>
            </p:nvSpPr>
            <p:spPr bwMode="auto">
              <a:xfrm>
                <a:off x="5295579" y="1356939"/>
                <a:ext cx="138670" cy="135294"/>
              </a:xfrm>
              <a:prstGeom prst="ellipse">
                <a:avLst/>
              </a:prstGeom>
              <a:solidFill>
                <a:schemeClr val="accent3"/>
              </a:solidFill>
              <a:ln w="952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3A594119-59B6-4BB8-AA06-6A35692852FA}"/>
                  </a:ext>
                </a:extLst>
              </p:cNvPr>
              <p:cNvSpPr/>
              <p:nvPr/>
            </p:nvSpPr>
            <p:spPr bwMode="auto">
              <a:xfrm>
                <a:off x="7192384" y="1759260"/>
                <a:ext cx="91440" cy="90196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4A670399-48BB-49A6-9791-FBC6146FC863}"/>
                  </a:ext>
                </a:extLst>
              </p:cNvPr>
              <p:cNvSpPr/>
              <p:nvPr/>
            </p:nvSpPr>
            <p:spPr bwMode="auto">
              <a:xfrm>
                <a:off x="5753517" y="1282582"/>
                <a:ext cx="91440" cy="90196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42FB8198-18BC-45D0-A399-AEF18D9C38BF}"/>
                  </a:ext>
                </a:extLst>
              </p:cNvPr>
              <p:cNvSpPr/>
              <p:nvPr/>
            </p:nvSpPr>
            <p:spPr bwMode="auto">
              <a:xfrm>
                <a:off x="5079356" y="2356119"/>
                <a:ext cx="138668" cy="135292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37A65214-CCA9-4D18-A7C7-4B96FA3A92C7}"/>
                  </a:ext>
                </a:extLst>
              </p:cNvPr>
              <p:cNvSpPr/>
              <p:nvPr/>
            </p:nvSpPr>
            <p:spPr bwMode="auto">
              <a:xfrm>
                <a:off x="5041103" y="2318799"/>
                <a:ext cx="215174" cy="209932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A30E7757-F778-495D-B571-B238530C2B3F}"/>
                  </a:ext>
                </a:extLst>
              </p:cNvPr>
              <p:cNvSpPr/>
              <p:nvPr/>
            </p:nvSpPr>
            <p:spPr bwMode="auto">
              <a:xfrm>
                <a:off x="7377936" y="3165056"/>
                <a:ext cx="138668" cy="135292"/>
              </a:xfrm>
              <a:prstGeom prst="ellipse">
                <a:avLst/>
              </a:prstGeom>
              <a:solidFill>
                <a:schemeClr val="accent3"/>
              </a:solidFill>
              <a:ln w="952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331AE594-9031-496B-A49E-4B989C4F1549}"/>
                  </a:ext>
                </a:extLst>
              </p:cNvPr>
              <p:cNvSpPr/>
              <p:nvPr/>
            </p:nvSpPr>
            <p:spPr bwMode="auto">
              <a:xfrm>
                <a:off x="7339683" y="3127737"/>
                <a:ext cx="215174" cy="209932"/>
              </a:xfrm>
              <a:prstGeom prst="ellipse">
                <a:avLst/>
              </a:prstGeom>
              <a:noFill/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9675AC0B-46D4-4446-B36F-CD6B7FCB528A}"/>
                  </a:ext>
                </a:extLst>
              </p:cNvPr>
              <p:cNvSpPr/>
              <p:nvPr/>
            </p:nvSpPr>
            <p:spPr bwMode="auto">
              <a:xfrm>
                <a:off x="6170864" y="3037141"/>
                <a:ext cx="138670" cy="135294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EF3B110-7AE7-4C40-9B6F-6C07A5BE40B3}"/>
                  </a:ext>
                </a:extLst>
              </p:cNvPr>
              <p:cNvSpPr/>
              <p:nvPr/>
            </p:nvSpPr>
            <p:spPr bwMode="auto">
              <a:xfrm>
                <a:off x="6132612" y="2999821"/>
                <a:ext cx="215174" cy="209932"/>
              </a:xfrm>
              <a:prstGeom prst="ellipse">
                <a:avLst/>
              </a:prstGeom>
              <a:noFill/>
              <a:ln w="635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335E2455-39ED-41F1-A67F-A6A7C5C33330}"/>
                  </a:ext>
                </a:extLst>
              </p:cNvPr>
              <p:cNvSpPr/>
              <p:nvPr/>
            </p:nvSpPr>
            <p:spPr bwMode="auto">
              <a:xfrm>
                <a:off x="6087277" y="2955589"/>
                <a:ext cx="305844" cy="298394"/>
              </a:xfrm>
              <a:prstGeom prst="ellipse">
                <a:avLst/>
              </a:prstGeom>
              <a:noFill/>
              <a:ln w="635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60CBBD22-DA1B-4DFB-B4CD-BBA2D19142E3}"/>
                  </a:ext>
                </a:extLst>
              </p:cNvPr>
              <p:cNvSpPr/>
              <p:nvPr/>
            </p:nvSpPr>
            <p:spPr bwMode="auto">
              <a:xfrm>
                <a:off x="4153069" y="4539698"/>
                <a:ext cx="138670" cy="135294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A9D4AEDF-1745-4FAD-A93E-3A2514A6B756}"/>
                  </a:ext>
                </a:extLst>
              </p:cNvPr>
              <p:cNvSpPr/>
              <p:nvPr/>
            </p:nvSpPr>
            <p:spPr bwMode="auto">
              <a:xfrm>
                <a:off x="4114816" y="4502379"/>
                <a:ext cx="215174" cy="209932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4C26211F-7615-4EB4-AF0F-1D434CDF2777}"/>
                  </a:ext>
                </a:extLst>
              </p:cNvPr>
              <p:cNvSpPr/>
              <p:nvPr/>
            </p:nvSpPr>
            <p:spPr bwMode="auto">
              <a:xfrm>
                <a:off x="4069481" y="4458147"/>
                <a:ext cx="305844" cy="298394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B71532D7-DC71-41F1-A958-F6586C62BF42}"/>
                  </a:ext>
                </a:extLst>
              </p:cNvPr>
              <p:cNvSpPr/>
              <p:nvPr/>
            </p:nvSpPr>
            <p:spPr bwMode="auto">
              <a:xfrm>
                <a:off x="5357527" y="5183004"/>
                <a:ext cx="138668" cy="135292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32A76BC-DC34-4B1A-B537-8D552CFFCFB6}"/>
                  </a:ext>
                </a:extLst>
              </p:cNvPr>
              <p:cNvSpPr/>
              <p:nvPr/>
            </p:nvSpPr>
            <p:spPr bwMode="auto">
              <a:xfrm>
                <a:off x="5319274" y="5145684"/>
                <a:ext cx="215174" cy="209932"/>
              </a:xfrm>
              <a:prstGeom prst="ellipse">
                <a:avLst/>
              </a:prstGeom>
              <a:noFill/>
              <a:ln w="635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EA9CB215-D297-4D38-ABD1-B011FE6CC9F0}"/>
                  </a:ext>
                </a:extLst>
              </p:cNvPr>
              <p:cNvSpPr/>
              <p:nvPr/>
            </p:nvSpPr>
            <p:spPr bwMode="auto">
              <a:xfrm>
                <a:off x="7169667" y="5564091"/>
                <a:ext cx="138670" cy="135294"/>
              </a:xfrm>
              <a:prstGeom prst="ellipse">
                <a:avLst/>
              </a:prstGeom>
              <a:solidFill>
                <a:schemeClr val="accent3"/>
              </a:solidFill>
              <a:ln w="952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CD4316EC-306C-4FC5-B10E-A0CC679A2B2B}"/>
                  </a:ext>
                </a:extLst>
              </p:cNvPr>
              <p:cNvSpPr/>
              <p:nvPr/>
            </p:nvSpPr>
            <p:spPr bwMode="auto">
              <a:xfrm>
                <a:off x="7131414" y="5526772"/>
                <a:ext cx="215174" cy="209932"/>
              </a:xfrm>
              <a:prstGeom prst="ellipse">
                <a:avLst/>
              </a:prstGeom>
              <a:noFill/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0702AC8B-E5D6-4F1A-AA61-4C471FD55A8A}"/>
                  </a:ext>
                </a:extLst>
              </p:cNvPr>
              <p:cNvSpPr/>
              <p:nvPr/>
            </p:nvSpPr>
            <p:spPr bwMode="auto">
              <a:xfrm>
                <a:off x="7086080" y="5482540"/>
                <a:ext cx="305844" cy="298394"/>
              </a:xfrm>
              <a:prstGeom prst="ellipse">
                <a:avLst/>
              </a:prstGeom>
              <a:noFill/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8C17430B-71DA-4C7F-86EC-403475887B7E}"/>
                  </a:ext>
                </a:extLst>
              </p:cNvPr>
              <p:cNvSpPr/>
              <p:nvPr/>
            </p:nvSpPr>
            <p:spPr bwMode="auto">
              <a:xfrm>
                <a:off x="7631111" y="2194238"/>
                <a:ext cx="138668" cy="135292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456D8940-C47F-4934-9936-F9C9CB15EABE}"/>
                  </a:ext>
                </a:extLst>
              </p:cNvPr>
              <p:cNvSpPr/>
              <p:nvPr/>
            </p:nvSpPr>
            <p:spPr bwMode="auto">
              <a:xfrm>
                <a:off x="7592859" y="2156919"/>
                <a:ext cx="215174" cy="209932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049459DE-4837-494C-A76E-3461B38648B4}"/>
                  </a:ext>
                </a:extLst>
              </p:cNvPr>
              <p:cNvSpPr/>
              <p:nvPr/>
            </p:nvSpPr>
            <p:spPr bwMode="auto">
              <a:xfrm>
                <a:off x="6569386" y="1365000"/>
                <a:ext cx="138670" cy="135294"/>
              </a:xfrm>
              <a:prstGeom prst="ellipse">
                <a:avLst/>
              </a:prstGeom>
              <a:solidFill>
                <a:schemeClr val="accent3"/>
              </a:solidFill>
              <a:ln w="952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510FAA8E-0558-4029-9DE5-3326DBE241EC}"/>
                  </a:ext>
                </a:extLst>
              </p:cNvPr>
              <p:cNvSpPr/>
              <p:nvPr/>
            </p:nvSpPr>
            <p:spPr bwMode="auto">
              <a:xfrm>
                <a:off x="6531134" y="1327680"/>
                <a:ext cx="215174" cy="209932"/>
              </a:xfrm>
              <a:prstGeom prst="ellipse">
                <a:avLst/>
              </a:prstGeom>
              <a:noFill/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DED07871-27E8-4180-AAF5-50FF09F467F7}"/>
                  </a:ext>
                </a:extLst>
              </p:cNvPr>
              <p:cNvSpPr/>
              <p:nvPr/>
            </p:nvSpPr>
            <p:spPr bwMode="auto">
              <a:xfrm>
                <a:off x="6485799" y="1283448"/>
                <a:ext cx="305844" cy="298394"/>
              </a:xfrm>
              <a:prstGeom prst="ellipse">
                <a:avLst/>
              </a:prstGeom>
              <a:noFill/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75D65B59-FCB1-4760-B508-24867BEE29EF}"/>
                  </a:ext>
                </a:extLst>
              </p:cNvPr>
              <p:cNvSpPr/>
              <p:nvPr/>
            </p:nvSpPr>
            <p:spPr bwMode="auto">
              <a:xfrm>
                <a:off x="3392819" y="2790826"/>
                <a:ext cx="138668" cy="135292"/>
              </a:xfrm>
              <a:prstGeom prst="ellipse">
                <a:avLst/>
              </a:prstGeom>
              <a:solidFill>
                <a:schemeClr val="accent3"/>
              </a:solidFill>
              <a:ln w="952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F7707077-D072-46A3-A2BC-93AB91FC937F}"/>
                  </a:ext>
                </a:extLst>
              </p:cNvPr>
              <p:cNvSpPr/>
              <p:nvPr/>
            </p:nvSpPr>
            <p:spPr bwMode="auto">
              <a:xfrm>
                <a:off x="3354567" y="2753505"/>
                <a:ext cx="215174" cy="209932"/>
              </a:xfrm>
              <a:prstGeom prst="ellipse">
                <a:avLst/>
              </a:prstGeom>
              <a:noFill/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78D6D56F-34AB-4F92-9B1F-6A0FB40D217C}"/>
                  </a:ext>
                </a:extLst>
              </p:cNvPr>
              <p:cNvSpPr/>
              <p:nvPr/>
            </p:nvSpPr>
            <p:spPr bwMode="auto">
              <a:xfrm>
                <a:off x="6512782" y="4286526"/>
                <a:ext cx="138668" cy="135292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5767F2A7-F926-4717-9036-D8D00A5488B5}"/>
                  </a:ext>
                </a:extLst>
              </p:cNvPr>
              <p:cNvSpPr/>
              <p:nvPr/>
            </p:nvSpPr>
            <p:spPr bwMode="auto">
              <a:xfrm>
                <a:off x="6474529" y="4249207"/>
                <a:ext cx="215174" cy="209932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C2D94D57-C858-4F87-BAE2-F977DE310761}"/>
                  </a:ext>
                </a:extLst>
              </p:cNvPr>
              <p:cNvSpPr/>
              <p:nvPr/>
            </p:nvSpPr>
            <p:spPr bwMode="auto">
              <a:xfrm>
                <a:off x="3871793" y="3203290"/>
                <a:ext cx="138670" cy="135294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686EF49C-35ED-4897-8985-32DE637075E2}"/>
                  </a:ext>
                </a:extLst>
              </p:cNvPr>
              <p:cNvSpPr/>
              <p:nvPr/>
            </p:nvSpPr>
            <p:spPr bwMode="auto">
              <a:xfrm>
                <a:off x="3833541" y="3165971"/>
                <a:ext cx="215174" cy="209932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C3651785-F728-487D-9DA7-5BC29BE1E2EB}"/>
                  </a:ext>
                </a:extLst>
              </p:cNvPr>
              <p:cNvSpPr/>
              <p:nvPr/>
            </p:nvSpPr>
            <p:spPr bwMode="auto">
              <a:xfrm>
                <a:off x="3788206" y="3121739"/>
                <a:ext cx="305844" cy="298394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C114DD40-E333-40FC-A416-9BC0FB586BA3}"/>
              </a:ext>
            </a:extLst>
          </p:cNvPr>
          <p:cNvGrpSpPr/>
          <p:nvPr/>
        </p:nvGrpSpPr>
        <p:grpSpPr>
          <a:xfrm>
            <a:off x="2879323" y="2812901"/>
            <a:ext cx="1213162" cy="945515"/>
            <a:chOff x="2788603" y="2235666"/>
            <a:chExt cx="1066556" cy="831253"/>
          </a:xfrm>
        </p:grpSpPr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9D7FCDE9-3E63-40B2-8531-5679153DF73B}"/>
                </a:ext>
              </a:extLst>
            </p:cNvPr>
            <p:cNvGrpSpPr/>
            <p:nvPr/>
          </p:nvGrpSpPr>
          <p:grpSpPr>
            <a:xfrm>
              <a:off x="2788603" y="2370249"/>
              <a:ext cx="520234" cy="549738"/>
              <a:chOff x="2943088" y="3982731"/>
              <a:chExt cx="457200" cy="380106"/>
            </a:xfrm>
          </p:grpSpPr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CF5EFBF1-3395-462A-BA79-CDC6A6327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3088" y="3982731"/>
                <a:ext cx="457200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82E97607-14F0-43CD-82F9-BC410A1C55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3088" y="4109433"/>
                <a:ext cx="457200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CCAA45B2-2EDB-42BC-9707-88050CD81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3088" y="4236135"/>
                <a:ext cx="457200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3DCA45AE-43C0-41BC-8F47-A3A4266AC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3088" y="4362837"/>
                <a:ext cx="457200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6A62A3A4-F39F-43F0-9DE2-BAE2B05C0350}"/>
                </a:ext>
              </a:extLst>
            </p:cNvPr>
            <p:cNvSpPr/>
            <p:nvPr/>
          </p:nvSpPr>
          <p:spPr bwMode="auto">
            <a:xfrm>
              <a:off x="3209170" y="2235666"/>
              <a:ext cx="238447" cy="831253"/>
            </a:xfrm>
            <a:prstGeom prst="ellipse">
              <a:avLst/>
            </a:prstGeom>
            <a:solidFill>
              <a:srgbClr val="E6E6E6"/>
            </a:solidFill>
            <a:ln>
              <a:solidFill>
                <a:schemeClr val="bg1">
                  <a:lumMod val="6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FB6647DD-86CE-4A86-9256-75686664E4C2}"/>
                </a:ext>
              </a:extLst>
            </p:cNvPr>
            <p:cNvSpPr/>
            <p:nvPr/>
          </p:nvSpPr>
          <p:spPr bwMode="auto">
            <a:xfrm>
              <a:off x="3209170" y="2235666"/>
              <a:ext cx="238447" cy="831253"/>
            </a:xfrm>
            <a:prstGeom prst="ellipse">
              <a:avLst/>
            </a:prstGeom>
            <a:solidFill>
              <a:srgbClr val="E6E6E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3F76828D-DB1F-4067-91E3-A3F6800309F6}"/>
                </a:ext>
              </a:extLst>
            </p:cNvPr>
            <p:cNvGrpSpPr/>
            <p:nvPr/>
          </p:nvGrpSpPr>
          <p:grpSpPr>
            <a:xfrm>
              <a:off x="3334925" y="2370249"/>
              <a:ext cx="520234" cy="549738"/>
              <a:chOff x="2943088" y="3982731"/>
              <a:chExt cx="457200" cy="380106"/>
            </a:xfrm>
          </p:grpSpPr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F9F508A6-AF04-4385-BCF5-5CBBA01870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3088" y="3982731"/>
                <a:ext cx="457200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EF240932-6B81-442A-B84A-23CF249326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3088" y="4109433"/>
                <a:ext cx="457200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CF09EC79-00D2-4880-AF45-4EC912C0F0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3088" y="4236135"/>
                <a:ext cx="457200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742C9084-BAA4-4A4E-AD42-B8C08AEA53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3088" y="4362837"/>
                <a:ext cx="457200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E80465FC-8E44-47CF-94B2-686538D6F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7055" y="148378"/>
            <a:ext cx="2212332" cy="267824"/>
            <a:chOff x="2521760" y="3018167"/>
            <a:chExt cx="3008030" cy="923879"/>
          </a:xfrm>
        </p:grpSpPr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165D5C4E-DD18-4C8C-BFA8-46407726201F}"/>
                </a:ext>
              </a:extLst>
            </p:cNvPr>
            <p:cNvCxnSpPr>
              <a:cxnSpLocks/>
            </p:cNvCxnSpPr>
            <p:nvPr/>
          </p:nvCxnSpPr>
          <p:spPr>
            <a:xfrm>
              <a:off x="4237616" y="3556443"/>
              <a:ext cx="1292174" cy="0"/>
            </a:xfrm>
            <a:prstGeom prst="straightConnector1">
              <a:avLst/>
            </a:prstGeom>
            <a:ln w="38100">
              <a:solidFill>
                <a:srgbClr val="0078D4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743C7BBF-8546-435E-85F5-EBCEA910FE4E}"/>
                </a:ext>
              </a:extLst>
            </p:cNvPr>
            <p:cNvGrpSpPr/>
            <p:nvPr/>
          </p:nvGrpSpPr>
          <p:grpSpPr>
            <a:xfrm>
              <a:off x="2521760" y="3018167"/>
              <a:ext cx="2065832" cy="923879"/>
              <a:chOff x="1525395" y="2140411"/>
              <a:chExt cx="4075938" cy="2306669"/>
            </a:xfrm>
          </p:grpSpPr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C8DFB957-0BB3-4FDA-B8D5-D50AB421C0F0}"/>
                  </a:ext>
                </a:extLst>
              </p:cNvPr>
              <p:cNvSpPr/>
              <p:nvPr/>
            </p:nvSpPr>
            <p:spPr bwMode="auto">
              <a:xfrm>
                <a:off x="1525395" y="3485881"/>
                <a:ext cx="4069795" cy="961199"/>
              </a:xfrm>
              <a:custGeom>
                <a:avLst/>
                <a:gdLst>
                  <a:gd name="connsiteX0" fmla="*/ 0 w 125730"/>
                  <a:gd name="connsiteY0" fmla="*/ 186690 h 186690"/>
                  <a:gd name="connsiteX1" fmla="*/ 7620 w 125730"/>
                  <a:gd name="connsiteY1" fmla="*/ 148590 h 186690"/>
                  <a:gd name="connsiteX2" fmla="*/ 11430 w 125730"/>
                  <a:gd name="connsiteY2" fmla="*/ 125730 h 186690"/>
                  <a:gd name="connsiteX3" fmla="*/ 22860 w 125730"/>
                  <a:gd name="connsiteY3" fmla="*/ 110490 h 186690"/>
                  <a:gd name="connsiteX4" fmla="*/ 38100 w 125730"/>
                  <a:gd name="connsiteY4" fmla="*/ 87630 h 186690"/>
                  <a:gd name="connsiteX5" fmla="*/ 83820 w 125730"/>
                  <a:gd name="connsiteY5" fmla="*/ 41910 h 186690"/>
                  <a:gd name="connsiteX6" fmla="*/ 102870 w 125730"/>
                  <a:gd name="connsiteY6" fmla="*/ 22860 h 186690"/>
                  <a:gd name="connsiteX7" fmla="*/ 118110 w 125730"/>
                  <a:gd name="connsiteY7" fmla="*/ 11430 h 186690"/>
                  <a:gd name="connsiteX8" fmla="*/ 125730 w 125730"/>
                  <a:gd name="connsiteY8" fmla="*/ 0 h 186690"/>
                  <a:gd name="connsiteX0" fmla="*/ 0 w 125730"/>
                  <a:gd name="connsiteY0" fmla="*/ 186690 h 186690"/>
                  <a:gd name="connsiteX1" fmla="*/ 7620 w 125730"/>
                  <a:gd name="connsiteY1" fmla="*/ 148590 h 186690"/>
                  <a:gd name="connsiteX2" fmla="*/ 22860 w 125730"/>
                  <a:gd name="connsiteY2" fmla="*/ 110490 h 186690"/>
                  <a:gd name="connsiteX3" fmla="*/ 38100 w 125730"/>
                  <a:gd name="connsiteY3" fmla="*/ 87630 h 186690"/>
                  <a:gd name="connsiteX4" fmla="*/ 83820 w 125730"/>
                  <a:gd name="connsiteY4" fmla="*/ 41910 h 186690"/>
                  <a:gd name="connsiteX5" fmla="*/ 102870 w 125730"/>
                  <a:gd name="connsiteY5" fmla="*/ 22860 h 186690"/>
                  <a:gd name="connsiteX6" fmla="*/ 118110 w 125730"/>
                  <a:gd name="connsiteY6" fmla="*/ 11430 h 186690"/>
                  <a:gd name="connsiteX7" fmla="*/ 125730 w 125730"/>
                  <a:gd name="connsiteY7" fmla="*/ 0 h 186690"/>
                  <a:gd name="connsiteX0" fmla="*/ 0 w 125730"/>
                  <a:gd name="connsiteY0" fmla="*/ 186690 h 186690"/>
                  <a:gd name="connsiteX1" fmla="*/ 7620 w 125730"/>
                  <a:gd name="connsiteY1" fmla="*/ 148590 h 186690"/>
                  <a:gd name="connsiteX2" fmla="*/ 27903 w 125730"/>
                  <a:gd name="connsiteY2" fmla="*/ 98105 h 186690"/>
                  <a:gd name="connsiteX3" fmla="*/ 38100 w 125730"/>
                  <a:gd name="connsiteY3" fmla="*/ 87630 h 186690"/>
                  <a:gd name="connsiteX4" fmla="*/ 83820 w 125730"/>
                  <a:gd name="connsiteY4" fmla="*/ 41910 h 186690"/>
                  <a:gd name="connsiteX5" fmla="*/ 102870 w 125730"/>
                  <a:gd name="connsiteY5" fmla="*/ 22860 h 186690"/>
                  <a:gd name="connsiteX6" fmla="*/ 118110 w 125730"/>
                  <a:gd name="connsiteY6" fmla="*/ 11430 h 186690"/>
                  <a:gd name="connsiteX7" fmla="*/ 125730 w 125730"/>
                  <a:gd name="connsiteY7" fmla="*/ 0 h 186690"/>
                  <a:gd name="connsiteX0" fmla="*/ 0 w 125730"/>
                  <a:gd name="connsiteY0" fmla="*/ 186690 h 186690"/>
                  <a:gd name="connsiteX1" fmla="*/ 7620 w 125730"/>
                  <a:gd name="connsiteY1" fmla="*/ 148590 h 186690"/>
                  <a:gd name="connsiteX2" fmla="*/ 27903 w 125730"/>
                  <a:gd name="connsiteY2" fmla="*/ 98105 h 186690"/>
                  <a:gd name="connsiteX3" fmla="*/ 83820 w 125730"/>
                  <a:gd name="connsiteY3" fmla="*/ 41910 h 186690"/>
                  <a:gd name="connsiteX4" fmla="*/ 102870 w 125730"/>
                  <a:gd name="connsiteY4" fmla="*/ 22860 h 186690"/>
                  <a:gd name="connsiteX5" fmla="*/ 118110 w 125730"/>
                  <a:gd name="connsiteY5" fmla="*/ 11430 h 186690"/>
                  <a:gd name="connsiteX6" fmla="*/ 125730 w 125730"/>
                  <a:gd name="connsiteY6" fmla="*/ 0 h 186690"/>
                  <a:gd name="connsiteX0" fmla="*/ 0 w 125730"/>
                  <a:gd name="connsiteY0" fmla="*/ 186690 h 186690"/>
                  <a:gd name="connsiteX1" fmla="*/ 7620 w 125730"/>
                  <a:gd name="connsiteY1" fmla="*/ 148590 h 186690"/>
                  <a:gd name="connsiteX2" fmla="*/ 27903 w 125730"/>
                  <a:gd name="connsiteY2" fmla="*/ 98105 h 186690"/>
                  <a:gd name="connsiteX3" fmla="*/ 75019 w 125730"/>
                  <a:gd name="connsiteY3" fmla="*/ 91451 h 186690"/>
                  <a:gd name="connsiteX4" fmla="*/ 102870 w 125730"/>
                  <a:gd name="connsiteY4" fmla="*/ 22860 h 186690"/>
                  <a:gd name="connsiteX5" fmla="*/ 118110 w 125730"/>
                  <a:gd name="connsiteY5" fmla="*/ 11430 h 186690"/>
                  <a:gd name="connsiteX6" fmla="*/ 125730 w 125730"/>
                  <a:gd name="connsiteY6" fmla="*/ 0 h 186690"/>
                  <a:gd name="connsiteX0" fmla="*/ 0 w 125730"/>
                  <a:gd name="connsiteY0" fmla="*/ 186690 h 186690"/>
                  <a:gd name="connsiteX1" fmla="*/ 7620 w 125730"/>
                  <a:gd name="connsiteY1" fmla="*/ 148590 h 186690"/>
                  <a:gd name="connsiteX2" fmla="*/ 27903 w 125730"/>
                  <a:gd name="connsiteY2" fmla="*/ 98105 h 186690"/>
                  <a:gd name="connsiteX3" fmla="*/ 75019 w 125730"/>
                  <a:gd name="connsiteY3" fmla="*/ 91451 h 186690"/>
                  <a:gd name="connsiteX4" fmla="*/ 105935 w 125730"/>
                  <a:gd name="connsiteY4" fmla="*/ 10475 h 186690"/>
                  <a:gd name="connsiteX5" fmla="*/ 118110 w 125730"/>
                  <a:gd name="connsiteY5" fmla="*/ 11430 h 186690"/>
                  <a:gd name="connsiteX6" fmla="*/ 125730 w 125730"/>
                  <a:gd name="connsiteY6" fmla="*/ 0 h 186690"/>
                  <a:gd name="connsiteX0" fmla="*/ 0 w 125730"/>
                  <a:gd name="connsiteY0" fmla="*/ 186690 h 186690"/>
                  <a:gd name="connsiteX1" fmla="*/ 7620 w 125730"/>
                  <a:gd name="connsiteY1" fmla="*/ 148590 h 186690"/>
                  <a:gd name="connsiteX2" fmla="*/ 27903 w 125730"/>
                  <a:gd name="connsiteY2" fmla="*/ 98105 h 186690"/>
                  <a:gd name="connsiteX3" fmla="*/ 75019 w 125730"/>
                  <a:gd name="connsiteY3" fmla="*/ 91451 h 186690"/>
                  <a:gd name="connsiteX4" fmla="*/ 105935 w 125730"/>
                  <a:gd name="connsiteY4" fmla="*/ 10475 h 186690"/>
                  <a:gd name="connsiteX5" fmla="*/ 125730 w 125730"/>
                  <a:gd name="connsiteY5" fmla="*/ 0 h 186690"/>
                  <a:gd name="connsiteX0" fmla="*/ 0 w 125730"/>
                  <a:gd name="connsiteY0" fmla="*/ 186690 h 186690"/>
                  <a:gd name="connsiteX1" fmla="*/ 7620 w 125730"/>
                  <a:gd name="connsiteY1" fmla="*/ 148590 h 186690"/>
                  <a:gd name="connsiteX2" fmla="*/ 27903 w 125730"/>
                  <a:gd name="connsiteY2" fmla="*/ 98105 h 186690"/>
                  <a:gd name="connsiteX3" fmla="*/ 78777 w 125730"/>
                  <a:gd name="connsiteY3" fmla="*/ 90799 h 186690"/>
                  <a:gd name="connsiteX4" fmla="*/ 105935 w 125730"/>
                  <a:gd name="connsiteY4" fmla="*/ 10475 h 186690"/>
                  <a:gd name="connsiteX5" fmla="*/ 125730 w 125730"/>
                  <a:gd name="connsiteY5" fmla="*/ 0 h 186690"/>
                  <a:gd name="connsiteX0" fmla="*/ 0 w 125730"/>
                  <a:gd name="connsiteY0" fmla="*/ 186690 h 186690"/>
                  <a:gd name="connsiteX1" fmla="*/ 7620 w 125730"/>
                  <a:gd name="connsiteY1" fmla="*/ 148590 h 186690"/>
                  <a:gd name="connsiteX2" fmla="*/ 27903 w 125730"/>
                  <a:gd name="connsiteY2" fmla="*/ 98105 h 186690"/>
                  <a:gd name="connsiteX3" fmla="*/ 78777 w 125730"/>
                  <a:gd name="connsiteY3" fmla="*/ 90799 h 186690"/>
                  <a:gd name="connsiteX4" fmla="*/ 105935 w 125730"/>
                  <a:gd name="connsiteY4" fmla="*/ 10475 h 186690"/>
                  <a:gd name="connsiteX5" fmla="*/ 125730 w 125730"/>
                  <a:gd name="connsiteY5" fmla="*/ 0 h 186690"/>
                  <a:gd name="connsiteX0" fmla="*/ 0 w 125730"/>
                  <a:gd name="connsiteY0" fmla="*/ 186690 h 186690"/>
                  <a:gd name="connsiteX1" fmla="*/ 7620 w 125730"/>
                  <a:gd name="connsiteY1" fmla="*/ 148590 h 186690"/>
                  <a:gd name="connsiteX2" fmla="*/ 27903 w 125730"/>
                  <a:gd name="connsiteY2" fmla="*/ 98105 h 186690"/>
                  <a:gd name="connsiteX3" fmla="*/ 78777 w 125730"/>
                  <a:gd name="connsiteY3" fmla="*/ 90799 h 186690"/>
                  <a:gd name="connsiteX4" fmla="*/ 105935 w 125730"/>
                  <a:gd name="connsiteY4" fmla="*/ 10475 h 186690"/>
                  <a:gd name="connsiteX5" fmla="*/ 125730 w 125730"/>
                  <a:gd name="connsiteY5" fmla="*/ 0 h 186690"/>
                  <a:gd name="connsiteX0" fmla="*/ 0 w 125730"/>
                  <a:gd name="connsiteY0" fmla="*/ 186690 h 186690"/>
                  <a:gd name="connsiteX1" fmla="*/ 27903 w 125730"/>
                  <a:gd name="connsiteY1" fmla="*/ 98105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3092 w 125730"/>
                  <a:gd name="connsiteY2" fmla="*/ 69352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6754"/>
                  <a:gd name="connsiteY0" fmla="*/ 122359 h 122359"/>
                  <a:gd name="connsiteX1" fmla="*/ 30311 w 126754"/>
                  <a:gd name="connsiteY1" fmla="*/ 94194 h 122359"/>
                  <a:gd name="connsiteX2" fmla="*/ 74116 w 126754"/>
                  <a:gd name="connsiteY2" fmla="*/ 69352 h 122359"/>
                  <a:gd name="connsiteX3" fmla="*/ 106959 w 126754"/>
                  <a:gd name="connsiteY3" fmla="*/ 10475 h 122359"/>
                  <a:gd name="connsiteX4" fmla="*/ 126754 w 126754"/>
                  <a:gd name="connsiteY4" fmla="*/ 0 h 122359"/>
                  <a:gd name="connsiteX0" fmla="*/ 0 w 126754"/>
                  <a:gd name="connsiteY0" fmla="*/ 122359 h 122359"/>
                  <a:gd name="connsiteX1" fmla="*/ 30311 w 126754"/>
                  <a:gd name="connsiteY1" fmla="*/ 94194 h 122359"/>
                  <a:gd name="connsiteX2" fmla="*/ 74116 w 126754"/>
                  <a:gd name="connsiteY2" fmla="*/ 69352 h 122359"/>
                  <a:gd name="connsiteX3" fmla="*/ 106959 w 126754"/>
                  <a:gd name="connsiteY3" fmla="*/ 10475 h 122359"/>
                  <a:gd name="connsiteX4" fmla="*/ 126754 w 126754"/>
                  <a:gd name="connsiteY4" fmla="*/ 0 h 122359"/>
                  <a:gd name="connsiteX0" fmla="*/ 0 w 126754"/>
                  <a:gd name="connsiteY0" fmla="*/ 122359 h 122359"/>
                  <a:gd name="connsiteX1" fmla="*/ 36164 w 126754"/>
                  <a:gd name="connsiteY1" fmla="*/ 95708 h 122359"/>
                  <a:gd name="connsiteX2" fmla="*/ 74116 w 126754"/>
                  <a:gd name="connsiteY2" fmla="*/ 69352 h 122359"/>
                  <a:gd name="connsiteX3" fmla="*/ 106959 w 126754"/>
                  <a:gd name="connsiteY3" fmla="*/ 10475 h 122359"/>
                  <a:gd name="connsiteX4" fmla="*/ 126754 w 126754"/>
                  <a:gd name="connsiteY4" fmla="*/ 0 h 122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754" h="122359">
                    <a:moveTo>
                      <a:pt x="0" y="122359"/>
                    </a:moveTo>
                    <a:cubicBezTo>
                      <a:pt x="13715" y="117527"/>
                      <a:pt x="16410" y="119186"/>
                      <a:pt x="36164" y="95708"/>
                    </a:cubicBezTo>
                    <a:cubicBezTo>
                      <a:pt x="64686" y="77602"/>
                      <a:pt x="62317" y="83557"/>
                      <a:pt x="74116" y="69352"/>
                    </a:cubicBezTo>
                    <a:cubicBezTo>
                      <a:pt x="85915" y="55147"/>
                      <a:pt x="98186" y="22034"/>
                      <a:pt x="106959" y="10475"/>
                    </a:cubicBezTo>
                    <a:cubicBezTo>
                      <a:pt x="115732" y="-1084"/>
                      <a:pt x="122630" y="2182"/>
                      <a:pt x="126754" y="0"/>
                    </a:cubicBezTo>
                  </a:path>
                </a:pathLst>
              </a:custGeom>
              <a:noFill/>
              <a:ln w="28575" cap="flat" cmpd="sng" algn="ctr">
                <a:gradFill flip="none" rotWithShape="1">
                  <a:gsLst>
                    <a:gs pos="54000">
                      <a:schemeClr val="accent6"/>
                    </a:gs>
                    <a:gs pos="84000">
                      <a:srgbClr val="0078D4"/>
                    </a:gs>
                  </a:gsLst>
                  <a:lin ang="0" scaled="1"/>
                  <a:tileRect/>
                </a:gra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 defTabSz="896354"/>
                <a:endParaRPr lang="en-US" sz="1730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D6D482E0-DC12-4948-9CB1-B0B01BB702CC}"/>
                  </a:ext>
                </a:extLst>
              </p:cNvPr>
              <p:cNvSpPr/>
              <p:nvPr/>
            </p:nvSpPr>
            <p:spPr bwMode="auto">
              <a:xfrm flipV="1">
                <a:off x="1583457" y="2140411"/>
                <a:ext cx="4017876" cy="1342379"/>
              </a:xfrm>
              <a:custGeom>
                <a:avLst/>
                <a:gdLst>
                  <a:gd name="connsiteX0" fmla="*/ 0 w 125730"/>
                  <a:gd name="connsiteY0" fmla="*/ 186690 h 186690"/>
                  <a:gd name="connsiteX1" fmla="*/ 7620 w 125730"/>
                  <a:gd name="connsiteY1" fmla="*/ 148590 h 186690"/>
                  <a:gd name="connsiteX2" fmla="*/ 11430 w 125730"/>
                  <a:gd name="connsiteY2" fmla="*/ 125730 h 186690"/>
                  <a:gd name="connsiteX3" fmla="*/ 22860 w 125730"/>
                  <a:gd name="connsiteY3" fmla="*/ 110490 h 186690"/>
                  <a:gd name="connsiteX4" fmla="*/ 38100 w 125730"/>
                  <a:gd name="connsiteY4" fmla="*/ 87630 h 186690"/>
                  <a:gd name="connsiteX5" fmla="*/ 83820 w 125730"/>
                  <a:gd name="connsiteY5" fmla="*/ 41910 h 186690"/>
                  <a:gd name="connsiteX6" fmla="*/ 102870 w 125730"/>
                  <a:gd name="connsiteY6" fmla="*/ 22860 h 186690"/>
                  <a:gd name="connsiteX7" fmla="*/ 118110 w 125730"/>
                  <a:gd name="connsiteY7" fmla="*/ 11430 h 186690"/>
                  <a:gd name="connsiteX8" fmla="*/ 125730 w 125730"/>
                  <a:gd name="connsiteY8" fmla="*/ 0 h 186690"/>
                  <a:gd name="connsiteX0" fmla="*/ 0 w 125730"/>
                  <a:gd name="connsiteY0" fmla="*/ 186690 h 186690"/>
                  <a:gd name="connsiteX1" fmla="*/ 7620 w 125730"/>
                  <a:gd name="connsiteY1" fmla="*/ 148590 h 186690"/>
                  <a:gd name="connsiteX2" fmla="*/ 22860 w 125730"/>
                  <a:gd name="connsiteY2" fmla="*/ 110490 h 186690"/>
                  <a:gd name="connsiteX3" fmla="*/ 38100 w 125730"/>
                  <a:gd name="connsiteY3" fmla="*/ 87630 h 186690"/>
                  <a:gd name="connsiteX4" fmla="*/ 83820 w 125730"/>
                  <a:gd name="connsiteY4" fmla="*/ 41910 h 186690"/>
                  <a:gd name="connsiteX5" fmla="*/ 102870 w 125730"/>
                  <a:gd name="connsiteY5" fmla="*/ 22860 h 186690"/>
                  <a:gd name="connsiteX6" fmla="*/ 118110 w 125730"/>
                  <a:gd name="connsiteY6" fmla="*/ 11430 h 186690"/>
                  <a:gd name="connsiteX7" fmla="*/ 125730 w 125730"/>
                  <a:gd name="connsiteY7" fmla="*/ 0 h 186690"/>
                  <a:gd name="connsiteX0" fmla="*/ 0 w 125730"/>
                  <a:gd name="connsiteY0" fmla="*/ 186690 h 186690"/>
                  <a:gd name="connsiteX1" fmla="*/ 7620 w 125730"/>
                  <a:gd name="connsiteY1" fmla="*/ 148590 h 186690"/>
                  <a:gd name="connsiteX2" fmla="*/ 27903 w 125730"/>
                  <a:gd name="connsiteY2" fmla="*/ 98105 h 186690"/>
                  <a:gd name="connsiteX3" fmla="*/ 38100 w 125730"/>
                  <a:gd name="connsiteY3" fmla="*/ 87630 h 186690"/>
                  <a:gd name="connsiteX4" fmla="*/ 83820 w 125730"/>
                  <a:gd name="connsiteY4" fmla="*/ 41910 h 186690"/>
                  <a:gd name="connsiteX5" fmla="*/ 102870 w 125730"/>
                  <a:gd name="connsiteY5" fmla="*/ 22860 h 186690"/>
                  <a:gd name="connsiteX6" fmla="*/ 118110 w 125730"/>
                  <a:gd name="connsiteY6" fmla="*/ 11430 h 186690"/>
                  <a:gd name="connsiteX7" fmla="*/ 125730 w 125730"/>
                  <a:gd name="connsiteY7" fmla="*/ 0 h 186690"/>
                  <a:gd name="connsiteX0" fmla="*/ 0 w 125730"/>
                  <a:gd name="connsiteY0" fmla="*/ 186690 h 186690"/>
                  <a:gd name="connsiteX1" fmla="*/ 7620 w 125730"/>
                  <a:gd name="connsiteY1" fmla="*/ 148590 h 186690"/>
                  <a:gd name="connsiteX2" fmla="*/ 27903 w 125730"/>
                  <a:gd name="connsiteY2" fmla="*/ 98105 h 186690"/>
                  <a:gd name="connsiteX3" fmla="*/ 83820 w 125730"/>
                  <a:gd name="connsiteY3" fmla="*/ 41910 h 186690"/>
                  <a:gd name="connsiteX4" fmla="*/ 102870 w 125730"/>
                  <a:gd name="connsiteY4" fmla="*/ 22860 h 186690"/>
                  <a:gd name="connsiteX5" fmla="*/ 118110 w 125730"/>
                  <a:gd name="connsiteY5" fmla="*/ 11430 h 186690"/>
                  <a:gd name="connsiteX6" fmla="*/ 125730 w 125730"/>
                  <a:gd name="connsiteY6" fmla="*/ 0 h 186690"/>
                  <a:gd name="connsiteX0" fmla="*/ 0 w 125730"/>
                  <a:gd name="connsiteY0" fmla="*/ 186690 h 186690"/>
                  <a:gd name="connsiteX1" fmla="*/ 7620 w 125730"/>
                  <a:gd name="connsiteY1" fmla="*/ 148590 h 186690"/>
                  <a:gd name="connsiteX2" fmla="*/ 27903 w 125730"/>
                  <a:gd name="connsiteY2" fmla="*/ 98105 h 186690"/>
                  <a:gd name="connsiteX3" fmla="*/ 75019 w 125730"/>
                  <a:gd name="connsiteY3" fmla="*/ 91451 h 186690"/>
                  <a:gd name="connsiteX4" fmla="*/ 102870 w 125730"/>
                  <a:gd name="connsiteY4" fmla="*/ 22860 h 186690"/>
                  <a:gd name="connsiteX5" fmla="*/ 118110 w 125730"/>
                  <a:gd name="connsiteY5" fmla="*/ 11430 h 186690"/>
                  <a:gd name="connsiteX6" fmla="*/ 125730 w 125730"/>
                  <a:gd name="connsiteY6" fmla="*/ 0 h 186690"/>
                  <a:gd name="connsiteX0" fmla="*/ 0 w 125730"/>
                  <a:gd name="connsiteY0" fmla="*/ 186690 h 186690"/>
                  <a:gd name="connsiteX1" fmla="*/ 7620 w 125730"/>
                  <a:gd name="connsiteY1" fmla="*/ 148590 h 186690"/>
                  <a:gd name="connsiteX2" fmla="*/ 27903 w 125730"/>
                  <a:gd name="connsiteY2" fmla="*/ 98105 h 186690"/>
                  <a:gd name="connsiteX3" fmla="*/ 75019 w 125730"/>
                  <a:gd name="connsiteY3" fmla="*/ 91451 h 186690"/>
                  <a:gd name="connsiteX4" fmla="*/ 105935 w 125730"/>
                  <a:gd name="connsiteY4" fmla="*/ 10475 h 186690"/>
                  <a:gd name="connsiteX5" fmla="*/ 118110 w 125730"/>
                  <a:gd name="connsiteY5" fmla="*/ 11430 h 186690"/>
                  <a:gd name="connsiteX6" fmla="*/ 125730 w 125730"/>
                  <a:gd name="connsiteY6" fmla="*/ 0 h 186690"/>
                  <a:gd name="connsiteX0" fmla="*/ 0 w 125730"/>
                  <a:gd name="connsiteY0" fmla="*/ 186690 h 186690"/>
                  <a:gd name="connsiteX1" fmla="*/ 7620 w 125730"/>
                  <a:gd name="connsiteY1" fmla="*/ 148590 h 186690"/>
                  <a:gd name="connsiteX2" fmla="*/ 27903 w 125730"/>
                  <a:gd name="connsiteY2" fmla="*/ 98105 h 186690"/>
                  <a:gd name="connsiteX3" fmla="*/ 75019 w 125730"/>
                  <a:gd name="connsiteY3" fmla="*/ 91451 h 186690"/>
                  <a:gd name="connsiteX4" fmla="*/ 105935 w 125730"/>
                  <a:gd name="connsiteY4" fmla="*/ 10475 h 186690"/>
                  <a:gd name="connsiteX5" fmla="*/ 125730 w 125730"/>
                  <a:gd name="connsiteY5" fmla="*/ 0 h 186690"/>
                  <a:gd name="connsiteX0" fmla="*/ 0 w 125730"/>
                  <a:gd name="connsiteY0" fmla="*/ 186690 h 186690"/>
                  <a:gd name="connsiteX1" fmla="*/ 7620 w 125730"/>
                  <a:gd name="connsiteY1" fmla="*/ 148590 h 186690"/>
                  <a:gd name="connsiteX2" fmla="*/ 27903 w 125730"/>
                  <a:gd name="connsiteY2" fmla="*/ 98105 h 186690"/>
                  <a:gd name="connsiteX3" fmla="*/ 78777 w 125730"/>
                  <a:gd name="connsiteY3" fmla="*/ 90799 h 186690"/>
                  <a:gd name="connsiteX4" fmla="*/ 105935 w 125730"/>
                  <a:gd name="connsiteY4" fmla="*/ 10475 h 186690"/>
                  <a:gd name="connsiteX5" fmla="*/ 125730 w 125730"/>
                  <a:gd name="connsiteY5" fmla="*/ 0 h 186690"/>
                  <a:gd name="connsiteX0" fmla="*/ 0 w 125730"/>
                  <a:gd name="connsiteY0" fmla="*/ 186690 h 186690"/>
                  <a:gd name="connsiteX1" fmla="*/ 7620 w 125730"/>
                  <a:gd name="connsiteY1" fmla="*/ 148590 h 186690"/>
                  <a:gd name="connsiteX2" fmla="*/ 27903 w 125730"/>
                  <a:gd name="connsiteY2" fmla="*/ 98105 h 186690"/>
                  <a:gd name="connsiteX3" fmla="*/ 78777 w 125730"/>
                  <a:gd name="connsiteY3" fmla="*/ 90799 h 186690"/>
                  <a:gd name="connsiteX4" fmla="*/ 105935 w 125730"/>
                  <a:gd name="connsiteY4" fmla="*/ 10475 h 186690"/>
                  <a:gd name="connsiteX5" fmla="*/ 125730 w 125730"/>
                  <a:gd name="connsiteY5" fmla="*/ 0 h 186690"/>
                  <a:gd name="connsiteX0" fmla="*/ 0 w 125730"/>
                  <a:gd name="connsiteY0" fmla="*/ 186690 h 186690"/>
                  <a:gd name="connsiteX1" fmla="*/ 7620 w 125730"/>
                  <a:gd name="connsiteY1" fmla="*/ 148590 h 186690"/>
                  <a:gd name="connsiteX2" fmla="*/ 27903 w 125730"/>
                  <a:gd name="connsiteY2" fmla="*/ 98105 h 186690"/>
                  <a:gd name="connsiteX3" fmla="*/ 78777 w 125730"/>
                  <a:gd name="connsiteY3" fmla="*/ 90799 h 186690"/>
                  <a:gd name="connsiteX4" fmla="*/ 105935 w 125730"/>
                  <a:gd name="connsiteY4" fmla="*/ 10475 h 186690"/>
                  <a:gd name="connsiteX5" fmla="*/ 125730 w 125730"/>
                  <a:gd name="connsiteY5" fmla="*/ 0 h 186690"/>
                  <a:gd name="connsiteX0" fmla="*/ 0 w 125730"/>
                  <a:gd name="connsiteY0" fmla="*/ 186690 h 186690"/>
                  <a:gd name="connsiteX1" fmla="*/ 27903 w 125730"/>
                  <a:gd name="connsiteY1" fmla="*/ 98105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210450"/>
                  <a:gd name="connsiteX1" fmla="*/ 26024 w 125730"/>
                  <a:gd name="connsiteY1" fmla="*/ 204931 h 210450"/>
                  <a:gd name="connsiteX2" fmla="*/ 78777 w 125730"/>
                  <a:gd name="connsiteY2" fmla="*/ 90799 h 210450"/>
                  <a:gd name="connsiteX3" fmla="*/ 105935 w 125730"/>
                  <a:gd name="connsiteY3" fmla="*/ 10475 h 210450"/>
                  <a:gd name="connsiteX4" fmla="*/ 125730 w 125730"/>
                  <a:gd name="connsiteY4" fmla="*/ 0 h 210450"/>
                  <a:gd name="connsiteX0" fmla="*/ 0 w 125730"/>
                  <a:gd name="connsiteY0" fmla="*/ 273860 h 297620"/>
                  <a:gd name="connsiteX1" fmla="*/ 26024 w 125730"/>
                  <a:gd name="connsiteY1" fmla="*/ 292101 h 297620"/>
                  <a:gd name="connsiteX2" fmla="*/ 88962 w 125730"/>
                  <a:gd name="connsiteY2" fmla="*/ 4876 h 297620"/>
                  <a:gd name="connsiteX3" fmla="*/ 105935 w 125730"/>
                  <a:gd name="connsiteY3" fmla="*/ 97645 h 297620"/>
                  <a:gd name="connsiteX4" fmla="*/ 125730 w 125730"/>
                  <a:gd name="connsiteY4" fmla="*/ 87170 h 297620"/>
                  <a:gd name="connsiteX0" fmla="*/ 0 w 125730"/>
                  <a:gd name="connsiteY0" fmla="*/ 276080 h 299840"/>
                  <a:gd name="connsiteX1" fmla="*/ 26024 w 125730"/>
                  <a:gd name="connsiteY1" fmla="*/ 294321 h 299840"/>
                  <a:gd name="connsiteX2" fmla="*/ 88962 w 125730"/>
                  <a:gd name="connsiteY2" fmla="*/ 7096 h 299840"/>
                  <a:gd name="connsiteX3" fmla="*/ 125730 w 125730"/>
                  <a:gd name="connsiteY3" fmla="*/ 89390 h 299840"/>
                  <a:gd name="connsiteX0" fmla="*/ 0 w 125730"/>
                  <a:gd name="connsiteY0" fmla="*/ 276080 h 302262"/>
                  <a:gd name="connsiteX1" fmla="*/ 26024 w 125730"/>
                  <a:gd name="connsiteY1" fmla="*/ 294321 h 302262"/>
                  <a:gd name="connsiteX2" fmla="*/ 88962 w 125730"/>
                  <a:gd name="connsiteY2" fmla="*/ 7096 h 302262"/>
                  <a:gd name="connsiteX3" fmla="*/ 125730 w 125730"/>
                  <a:gd name="connsiteY3" fmla="*/ 89390 h 302262"/>
                  <a:gd name="connsiteX0" fmla="*/ 0 w 125730"/>
                  <a:gd name="connsiteY0" fmla="*/ 276080 h 301847"/>
                  <a:gd name="connsiteX1" fmla="*/ 26024 w 125730"/>
                  <a:gd name="connsiteY1" fmla="*/ 294321 h 301847"/>
                  <a:gd name="connsiteX2" fmla="*/ 88962 w 125730"/>
                  <a:gd name="connsiteY2" fmla="*/ 7096 h 301847"/>
                  <a:gd name="connsiteX3" fmla="*/ 125730 w 125730"/>
                  <a:gd name="connsiteY3" fmla="*/ 89390 h 301847"/>
                  <a:gd name="connsiteX0" fmla="*/ 0 w 125730"/>
                  <a:gd name="connsiteY0" fmla="*/ 276080 h 276295"/>
                  <a:gd name="connsiteX1" fmla="*/ 21376 w 125730"/>
                  <a:gd name="connsiteY1" fmla="*/ 225714 h 276295"/>
                  <a:gd name="connsiteX2" fmla="*/ 88962 w 125730"/>
                  <a:gd name="connsiteY2" fmla="*/ 7096 h 276295"/>
                  <a:gd name="connsiteX3" fmla="*/ 125730 w 125730"/>
                  <a:gd name="connsiteY3" fmla="*/ 89390 h 276295"/>
                  <a:gd name="connsiteX0" fmla="*/ 0 w 125730"/>
                  <a:gd name="connsiteY0" fmla="*/ 335333 h 335548"/>
                  <a:gd name="connsiteX1" fmla="*/ 21376 w 125730"/>
                  <a:gd name="connsiteY1" fmla="*/ 284967 h 335548"/>
                  <a:gd name="connsiteX2" fmla="*/ 78183 w 125730"/>
                  <a:gd name="connsiteY2" fmla="*/ 4743 h 335548"/>
                  <a:gd name="connsiteX3" fmla="*/ 125730 w 125730"/>
                  <a:gd name="connsiteY3" fmla="*/ 148643 h 335548"/>
                  <a:gd name="connsiteX0" fmla="*/ 0 w 125730"/>
                  <a:gd name="connsiteY0" fmla="*/ 330590 h 330805"/>
                  <a:gd name="connsiteX1" fmla="*/ 21376 w 125730"/>
                  <a:gd name="connsiteY1" fmla="*/ 280224 h 330805"/>
                  <a:gd name="connsiteX2" fmla="*/ 78183 w 125730"/>
                  <a:gd name="connsiteY2" fmla="*/ 0 h 330805"/>
                  <a:gd name="connsiteX3" fmla="*/ 125730 w 125730"/>
                  <a:gd name="connsiteY3" fmla="*/ 143900 h 330805"/>
                  <a:gd name="connsiteX0" fmla="*/ 0 w 124049"/>
                  <a:gd name="connsiteY0" fmla="*/ 330590 h 330805"/>
                  <a:gd name="connsiteX1" fmla="*/ 21376 w 124049"/>
                  <a:gd name="connsiteY1" fmla="*/ 280224 h 330805"/>
                  <a:gd name="connsiteX2" fmla="*/ 78183 w 124049"/>
                  <a:gd name="connsiteY2" fmla="*/ 0 h 330805"/>
                  <a:gd name="connsiteX3" fmla="*/ 124049 w 124049"/>
                  <a:gd name="connsiteY3" fmla="*/ 93028 h 330805"/>
                  <a:gd name="connsiteX0" fmla="*/ 0 w 124049"/>
                  <a:gd name="connsiteY0" fmla="*/ 331098 h 331313"/>
                  <a:gd name="connsiteX1" fmla="*/ 21376 w 124049"/>
                  <a:gd name="connsiteY1" fmla="*/ 280732 h 331313"/>
                  <a:gd name="connsiteX2" fmla="*/ 78183 w 124049"/>
                  <a:gd name="connsiteY2" fmla="*/ 508 h 331313"/>
                  <a:gd name="connsiteX3" fmla="*/ 124049 w 124049"/>
                  <a:gd name="connsiteY3" fmla="*/ 93536 h 331313"/>
                  <a:gd name="connsiteX0" fmla="*/ 0 w 124049"/>
                  <a:gd name="connsiteY0" fmla="*/ 330874 h 331089"/>
                  <a:gd name="connsiteX1" fmla="*/ 21376 w 124049"/>
                  <a:gd name="connsiteY1" fmla="*/ 280508 h 331089"/>
                  <a:gd name="connsiteX2" fmla="*/ 78183 w 124049"/>
                  <a:gd name="connsiteY2" fmla="*/ 284 h 331089"/>
                  <a:gd name="connsiteX3" fmla="*/ 124049 w 124049"/>
                  <a:gd name="connsiteY3" fmla="*/ 93312 h 331089"/>
                  <a:gd name="connsiteX0" fmla="*/ 0 w 124049"/>
                  <a:gd name="connsiteY0" fmla="*/ 330874 h 331089"/>
                  <a:gd name="connsiteX1" fmla="*/ 21376 w 124049"/>
                  <a:gd name="connsiteY1" fmla="*/ 280508 h 331089"/>
                  <a:gd name="connsiteX2" fmla="*/ 78183 w 124049"/>
                  <a:gd name="connsiteY2" fmla="*/ 284 h 331089"/>
                  <a:gd name="connsiteX3" fmla="*/ 124049 w 124049"/>
                  <a:gd name="connsiteY3" fmla="*/ 93312 h 331089"/>
                  <a:gd name="connsiteX0" fmla="*/ 0 w 124049"/>
                  <a:gd name="connsiteY0" fmla="*/ 330874 h 331239"/>
                  <a:gd name="connsiteX1" fmla="*/ 21376 w 124049"/>
                  <a:gd name="connsiteY1" fmla="*/ 280508 h 331239"/>
                  <a:gd name="connsiteX2" fmla="*/ 78183 w 124049"/>
                  <a:gd name="connsiteY2" fmla="*/ 284 h 331239"/>
                  <a:gd name="connsiteX3" fmla="*/ 124049 w 124049"/>
                  <a:gd name="connsiteY3" fmla="*/ 93312 h 331239"/>
                  <a:gd name="connsiteX0" fmla="*/ 0 w 124049"/>
                  <a:gd name="connsiteY0" fmla="*/ 330874 h 331239"/>
                  <a:gd name="connsiteX1" fmla="*/ 21376 w 124049"/>
                  <a:gd name="connsiteY1" fmla="*/ 280508 h 331239"/>
                  <a:gd name="connsiteX2" fmla="*/ 78183 w 124049"/>
                  <a:gd name="connsiteY2" fmla="*/ 284 h 331239"/>
                  <a:gd name="connsiteX3" fmla="*/ 124049 w 124049"/>
                  <a:gd name="connsiteY3" fmla="*/ 93312 h 331239"/>
                  <a:gd name="connsiteX0" fmla="*/ 0 w 125137"/>
                  <a:gd name="connsiteY0" fmla="*/ 337776 h 338141"/>
                  <a:gd name="connsiteX1" fmla="*/ 21376 w 125137"/>
                  <a:gd name="connsiteY1" fmla="*/ 287410 h 338141"/>
                  <a:gd name="connsiteX2" fmla="*/ 78183 w 125137"/>
                  <a:gd name="connsiteY2" fmla="*/ 7186 h 338141"/>
                  <a:gd name="connsiteX3" fmla="*/ 125137 w 125137"/>
                  <a:gd name="connsiteY3" fmla="*/ 85336 h 338141"/>
                  <a:gd name="connsiteX0" fmla="*/ 0 w 125137"/>
                  <a:gd name="connsiteY0" fmla="*/ 337362 h 337727"/>
                  <a:gd name="connsiteX1" fmla="*/ 21376 w 125137"/>
                  <a:gd name="connsiteY1" fmla="*/ 286996 h 337727"/>
                  <a:gd name="connsiteX2" fmla="*/ 78183 w 125137"/>
                  <a:gd name="connsiteY2" fmla="*/ 6772 h 337727"/>
                  <a:gd name="connsiteX3" fmla="*/ 125137 w 125137"/>
                  <a:gd name="connsiteY3" fmla="*/ 84922 h 337727"/>
                  <a:gd name="connsiteX0" fmla="*/ 0 w 125137"/>
                  <a:gd name="connsiteY0" fmla="*/ 337362 h 370255"/>
                  <a:gd name="connsiteX1" fmla="*/ 21376 w 125137"/>
                  <a:gd name="connsiteY1" fmla="*/ 286996 h 370255"/>
                  <a:gd name="connsiteX2" fmla="*/ 78183 w 125137"/>
                  <a:gd name="connsiteY2" fmla="*/ 6772 h 370255"/>
                  <a:gd name="connsiteX3" fmla="*/ 125137 w 125137"/>
                  <a:gd name="connsiteY3" fmla="*/ 84922 h 370255"/>
                  <a:gd name="connsiteX0" fmla="*/ 0 w 125137"/>
                  <a:gd name="connsiteY0" fmla="*/ 337362 h 337738"/>
                  <a:gd name="connsiteX1" fmla="*/ 21376 w 125137"/>
                  <a:gd name="connsiteY1" fmla="*/ 286996 h 337738"/>
                  <a:gd name="connsiteX2" fmla="*/ 78183 w 125137"/>
                  <a:gd name="connsiteY2" fmla="*/ 6772 h 337738"/>
                  <a:gd name="connsiteX3" fmla="*/ 125137 w 125137"/>
                  <a:gd name="connsiteY3" fmla="*/ 84922 h 337738"/>
                  <a:gd name="connsiteX0" fmla="*/ 0 w 125137"/>
                  <a:gd name="connsiteY0" fmla="*/ 294320 h 294972"/>
                  <a:gd name="connsiteX1" fmla="*/ 21376 w 125137"/>
                  <a:gd name="connsiteY1" fmla="*/ 243954 h 294972"/>
                  <a:gd name="connsiteX2" fmla="*/ 72843 w 125137"/>
                  <a:gd name="connsiteY2" fmla="*/ 10745 h 294972"/>
                  <a:gd name="connsiteX3" fmla="*/ 125137 w 125137"/>
                  <a:gd name="connsiteY3" fmla="*/ 41880 h 294972"/>
                  <a:gd name="connsiteX0" fmla="*/ 0 w 125137"/>
                  <a:gd name="connsiteY0" fmla="*/ 292873 h 293525"/>
                  <a:gd name="connsiteX1" fmla="*/ 21376 w 125137"/>
                  <a:gd name="connsiteY1" fmla="*/ 242507 h 293525"/>
                  <a:gd name="connsiteX2" fmla="*/ 72843 w 125137"/>
                  <a:gd name="connsiteY2" fmla="*/ 9298 h 293525"/>
                  <a:gd name="connsiteX3" fmla="*/ 125137 w 125137"/>
                  <a:gd name="connsiteY3" fmla="*/ 40433 h 293525"/>
                  <a:gd name="connsiteX0" fmla="*/ 0 w 125137"/>
                  <a:gd name="connsiteY0" fmla="*/ 254738 h 255066"/>
                  <a:gd name="connsiteX1" fmla="*/ 21376 w 125137"/>
                  <a:gd name="connsiteY1" fmla="*/ 204372 h 255066"/>
                  <a:gd name="connsiteX2" fmla="*/ 60698 w 125137"/>
                  <a:gd name="connsiteY2" fmla="*/ 43599 h 255066"/>
                  <a:gd name="connsiteX3" fmla="*/ 125137 w 125137"/>
                  <a:gd name="connsiteY3" fmla="*/ 2298 h 255066"/>
                  <a:gd name="connsiteX0" fmla="*/ 0 w 125137"/>
                  <a:gd name="connsiteY0" fmla="*/ 253943 h 254271"/>
                  <a:gd name="connsiteX1" fmla="*/ 21376 w 125137"/>
                  <a:gd name="connsiteY1" fmla="*/ 203577 h 254271"/>
                  <a:gd name="connsiteX2" fmla="*/ 60698 w 125137"/>
                  <a:gd name="connsiteY2" fmla="*/ 42804 h 254271"/>
                  <a:gd name="connsiteX3" fmla="*/ 125137 w 125137"/>
                  <a:gd name="connsiteY3" fmla="*/ 1503 h 254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137" h="254271">
                    <a:moveTo>
                      <a:pt x="0" y="253943"/>
                    </a:moveTo>
                    <a:cubicBezTo>
                      <a:pt x="3341" y="256990"/>
                      <a:pt x="11260" y="238767"/>
                      <a:pt x="21376" y="203577"/>
                    </a:cubicBezTo>
                    <a:cubicBezTo>
                      <a:pt x="31492" y="168387"/>
                      <a:pt x="40939" y="56196"/>
                      <a:pt x="60698" y="42804"/>
                    </a:cubicBezTo>
                    <a:cubicBezTo>
                      <a:pt x="80457" y="29412"/>
                      <a:pt x="105512" y="-7904"/>
                      <a:pt x="125137" y="1503"/>
                    </a:cubicBezTo>
                  </a:path>
                </a:pathLst>
              </a:custGeom>
              <a:noFill/>
              <a:ln w="28575" cap="flat" cmpd="sng" algn="ctr">
                <a:gradFill flip="none" rotWithShape="1">
                  <a:gsLst>
                    <a:gs pos="53000">
                      <a:schemeClr val="accent3"/>
                    </a:gs>
                    <a:gs pos="82000">
                      <a:srgbClr val="0078D4"/>
                    </a:gs>
                  </a:gsLst>
                  <a:lin ang="0" scaled="1"/>
                  <a:tileRect/>
                </a:gra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 defTabSz="896354"/>
                <a:endParaRPr lang="en-US" sz="1730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C84F9576-BAD6-4833-BF19-E7270EC0CA6F}"/>
                  </a:ext>
                </a:extLst>
              </p:cNvPr>
              <p:cNvSpPr/>
              <p:nvPr/>
            </p:nvSpPr>
            <p:spPr bwMode="auto">
              <a:xfrm>
                <a:off x="1575371" y="2868064"/>
                <a:ext cx="4007412" cy="623562"/>
              </a:xfrm>
              <a:custGeom>
                <a:avLst/>
                <a:gdLst>
                  <a:gd name="connsiteX0" fmla="*/ 0 w 125730"/>
                  <a:gd name="connsiteY0" fmla="*/ 186690 h 186690"/>
                  <a:gd name="connsiteX1" fmla="*/ 7620 w 125730"/>
                  <a:gd name="connsiteY1" fmla="*/ 148590 h 186690"/>
                  <a:gd name="connsiteX2" fmla="*/ 11430 w 125730"/>
                  <a:gd name="connsiteY2" fmla="*/ 125730 h 186690"/>
                  <a:gd name="connsiteX3" fmla="*/ 22860 w 125730"/>
                  <a:gd name="connsiteY3" fmla="*/ 110490 h 186690"/>
                  <a:gd name="connsiteX4" fmla="*/ 38100 w 125730"/>
                  <a:gd name="connsiteY4" fmla="*/ 87630 h 186690"/>
                  <a:gd name="connsiteX5" fmla="*/ 83820 w 125730"/>
                  <a:gd name="connsiteY5" fmla="*/ 41910 h 186690"/>
                  <a:gd name="connsiteX6" fmla="*/ 102870 w 125730"/>
                  <a:gd name="connsiteY6" fmla="*/ 22860 h 186690"/>
                  <a:gd name="connsiteX7" fmla="*/ 118110 w 125730"/>
                  <a:gd name="connsiteY7" fmla="*/ 11430 h 186690"/>
                  <a:gd name="connsiteX8" fmla="*/ 125730 w 125730"/>
                  <a:gd name="connsiteY8" fmla="*/ 0 h 186690"/>
                  <a:gd name="connsiteX0" fmla="*/ 0 w 125730"/>
                  <a:gd name="connsiteY0" fmla="*/ 186690 h 186690"/>
                  <a:gd name="connsiteX1" fmla="*/ 7620 w 125730"/>
                  <a:gd name="connsiteY1" fmla="*/ 148590 h 186690"/>
                  <a:gd name="connsiteX2" fmla="*/ 22860 w 125730"/>
                  <a:gd name="connsiteY2" fmla="*/ 110490 h 186690"/>
                  <a:gd name="connsiteX3" fmla="*/ 38100 w 125730"/>
                  <a:gd name="connsiteY3" fmla="*/ 87630 h 186690"/>
                  <a:gd name="connsiteX4" fmla="*/ 83820 w 125730"/>
                  <a:gd name="connsiteY4" fmla="*/ 41910 h 186690"/>
                  <a:gd name="connsiteX5" fmla="*/ 102870 w 125730"/>
                  <a:gd name="connsiteY5" fmla="*/ 22860 h 186690"/>
                  <a:gd name="connsiteX6" fmla="*/ 118110 w 125730"/>
                  <a:gd name="connsiteY6" fmla="*/ 11430 h 186690"/>
                  <a:gd name="connsiteX7" fmla="*/ 125730 w 125730"/>
                  <a:gd name="connsiteY7" fmla="*/ 0 h 186690"/>
                  <a:gd name="connsiteX0" fmla="*/ 0 w 125730"/>
                  <a:gd name="connsiteY0" fmla="*/ 186690 h 186690"/>
                  <a:gd name="connsiteX1" fmla="*/ 7620 w 125730"/>
                  <a:gd name="connsiteY1" fmla="*/ 148590 h 186690"/>
                  <a:gd name="connsiteX2" fmla="*/ 27903 w 125730"/>
                  <a:gd name="connsiteY2" fmla="*/ 98105 h 186690"/>
                  <a:gd name="connsiteX3" fmla="*/ 38100 w 125730"/>
                  <a:gd name="connsiteY3" fmla="*/ 87630 h 186690"/>
                  <a:gd name="connsiteX4" fmla="*/ 83820 w 125730"/>
                  <a:gd name="connsiteY4" fmla="*/ 41910 h 186690"/>
                  <a:gd name="connsiteX5" fmla="*/ 102870 w 125730"/>
                  <a:gd name="connsiteY5" fmla="*/ 22860 h 186690"/>
                  <a:gd name="connsiteX6" fmla="*/ 118110 w 125730"/>
                  <a:gd name="connsiteY6" fmla="*/ 11430 h 186690"/>
                  <a:gd name="connsiteX7" fmla="*/ 125730 w 125730"/>
                  <a:gd name="connsiteY7" fmla="*/ 0 h 186690"/>
                  <a:gd name="connsiteX0" fmla="*/ 0 w 125730"/>
                  <a:gd name="connsiteY0" fmla="*/ 186690 h 186690"/>
                  <a:gd name="connsiteX1" fmla="*/ 7620 w 125730"/>
                  <a:gd name="connsiteY1" fmla="*/ 148590 h 186690"/>
                  <a:gd name="connsiteX2" fmla="*/ 27903 w 125730"/>
                  <a:gd name="connsiteY2" fmla="*/ 98105 h 186690"/>
                  <a:gd name="connsiteX3" fmla="*/ 83820 w 125730"/>
                  <a:gd name="connsiteY3" fmla="*/ 41910 h 186690"/>
                  <a:gd name="connsiteX4" fmla="*/ 102870 w 125730"/>
                  <a:gd name="connsiteY4" fmla="*/ 22860 h 186690"/>
                  <a:gd name="connsiteX5" fmla="*/ 118110 w 125730"/>
                  <a:gd name="connsiteY5" fmla="*/ 11430 h 186690"/>
                  <a:gd name="connsiteX6" fmla="*/ 125730 w 125730"/>
                  <a:gd name="connsiteY6" fmla="*/ 0 h 186690"/>
                  <a:gd name="connsiteX0" fmla="*/ 0 w 125730"/>
                  <a:gd name="connsiteY0" fmla="*/ 186690 h 186690"/>
                  <a:gd name="connsiteX1" fmla="*/ 7620 w 125730"/>
                  <a:gd name="connsiteY1" fmla="*/ 148590 h 186690"/>
                  <a:gd name="connsiteX2" fmla="*/ 27903 w 125730"/>
                  <a:gd name="connsiteY2" fmla="*/ 98105 h 186690"/>
                  <a:gd name="connsiteX3" fmla="*/ 75019 w 125730"/>
                  <a:gd name="connsiteY3" fmla="*/ 91451 h 186690"/>
                  <a:gd name="connsiteX4" fmla="*/ 102870 w 125730"/>
                  <a:gd name="connsiteY4" fmla="*/ 22860 h 186690"/>
                  <a:gd name="connsiteX5" fmla="*/ 118110 w 125730"/>
                  <a:gd name="connsiteY5" fmla="*/ 11430 h 186690"/>
                  <a:gd name="connsiteX6" fmla="*/ 125730 w 125730"/>
                  <a:gd name="connsiteY6" fmla="*/ 0 h 186690"/>
                  <a:gd name="connsiteX0" fmla="*/ 0 w 125730"/>
                  <a:gd name="connsiteY0" fmla="*/ 186690 h 186690"/>
                  <a:gd name="connsiteX1" fmla="*/ 7620 w 125730"/>
                  <a:gd name="connsiteY1" fmla="*/ 148590 h 186690"/>
                  <a:gd name="connsiteX2" fmla="*/ 27903 w 125730"/>
                  <a:gd name="connsiteY2" fmla="*/ 98105 h 186690"/>
                  <a:gd name="connsiteX3" fmla="*/ 75019 w 125730"/>
                  <a:gd name="connsiteY3" fmla="*/ 91451 h 186690"/>
                  <a:gd name="connsiteX4" fmla="*/ 105935 w 125730"/>
                  <a:gd name="connsiteY4" fmla="*/ 10475 h 186690"/>
                  <a:gd name="connsiteX5" fmla="*/ 118110 w 125730"/>
                  <a:gd name="connsiteY5" fmla="*/ 11430 h 186690"/>
                  <a:gd name="connsiteX6" fmla="*/ 125730 w 125730"/>
                  <a:gd name="connsiteY6" fmla="*/ 0 h 186690"/>
                  <a:gd name="connsiteX0" fmla="*/ 0 w 125730"/>
                  <a:gd name="connsiteY0" fmla="*/ 186690 h 186690"/>
                  <a:gd name="connsiteX1" fmla="*/ 7620 w 125730"/>
                  <a:gd name="connsiteY1" fmla="*/ 148590 h 186690"/>
                  <a:gd name="connsiteX2" fmla="*/ 27903 w 125730"/>
                  <a:gd name="connsiteY2" fmla="*/ 98105 h 186690"/>
                  <a:gd name="connsiteX3" fmla="*/ 75019 w 125730"/>
                  <a:gd name="connsiteY3" fmla="*/ 91451 h 186690"/>
                  <a:gd name="connsiteX4" fmla="*/ 105935 w 125730"/>
                  <a:gd name="connsiteY4" fmla="*/ 10475 h 186690"/>
                  <a:gd name="connsiteX5" fmla="*/ 125730 w 125730"/>
                  <a:gd name="connsiteY5" fmla="*/ 0 h 186690"/>
                  <a:gd name="connsiteX0" fmla="*/ 0 w 125730"/>
                  <a:gd name="connsiteY0" fmla="*/ 186690 h 186690"/>
                  <a:gd name="connsiteX1" fmla="*/ 7620 w 125730"/>
                  <a:gd name="connsiteY1" fmla="*/ 148590 h 186690"/>
                  <a:gd name="connsiteX2" fmla="*/ 27903 w 125730"/>
                  <a:gd name="connsiteY2" fmla="*/ 98105 h 186690"/>
                  <a:gd name="connsiteX3" fmla="*/ 78777 w 125730"/>
                  <a:gd name="connsiteY3" fmla="*/ 90799 h 186690"/>
                  <a:gd name="connsiteX4" fmla="*/ 105935 w 125730"/>
                  <a:gd name="connsiteY4" fmla="*/ 10475 h 186690"/>
                  <a:gd name="connsiteX5" fmla="*/ 125730 w 125730"/>
                  <a:gd name="connsiteY5" fmla="*/ 0 h 186690"/>
                  <a:gd name="connsiteX0" fmla="*/ 0 w 125730"/>
                  <a:gd name="connsiteY0" fmla="*/ 186690 h 186690"/>
                  <a:gd name="connsiteX1" fmla="*/ 7620 w 125730"/>
                  <a:gd name="connsiteY1" fmla="*/ 148590 h 186690"/>
                  <a:gd name="connsiteX2" fmla="*/ 27903 w 125730"/>
                  <a:gd name="connsiteY2" fmla="*/ 98105 h 186690"/>
                  <a:gd name="connsiteX3" fmla="*/ 78777 w 125730"/>
                  <a:gd name="connsiteY3" fmla="*/ 90799 h 186690"/>
                  <a:gd name="connsiteX4" fmla="*/ 105935 w 125730"/>
                  <a:gd name="connsiteY4" fmla="*/ 10475 h 186690"/>
                  <a:gd name="connsiteX5" fmla="*/ 125730 w 125730"/>
                  <a:gd name="connsiteY5" fmla="*/ 0 h 186690"/>
                  <a:gd name="connsiteX0" fmla="*/ 0 w 125730"/>
                  <a:gd name="connsiteY0" fmla="*/ 186690 h 186690"/>
                  <a:gd name="connsiteX1" fmla="*/ 7620 w 125730"/>
                  <a:gd name="connsiteY1" fmla="*/ 148590 h 186690"/>
                  <a:gd name="connsiteX2" fmla="*/ 27903 w 125730"/>
                  <a:gd name="connsiteY2" fmla="*/ 98105 h 186690"/>
                  <a:gd name="connsiteX3" fmla="*/ 78777 w 125730"/>
                  <a:gd name="connsiteY3" fmla="*/ 90799 h 186690"/>
                  <a:gd name="connsiteX4" fmla="*/ 105935 w 125730"/>
                  <a:gd name="connsiteY4" fmla="*/ 10475 h 186690"/>
                  <a:gd name="connsiteX5" fmla="*/ 125730 w 125730"/>
                  <a:gd name="connsiteY5" fmla="*/ 0 h 186690"/>
                  <a:gd name="connsiteX0" fmla="*/ 0 w 125730"/>
                  <a:gd name="connsiteY0" fmla="*/ 186690 h 186690"/>
                  <a:gd name="connsiteX1" fmla="*/ 27903 w 125730"/>
                  <a:gd name="connsiteY1" fmla="*/ 98105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210450"/>
                  <a:gd name="connsiteX1" fmla="*/ 26024 w 125730"/>
                  <a:gd name="connsiteY1" fmla="*/ 204931 h 210450"/>
                  <a:gd name="connsiteX2" fmla="*/ 78777 w 125730"/>
                  <a:gd name="connsiteY2" fmla="*/ 90799 h 210450"/>
                  <a:gd name="connsiteX3" fmla="*/ 105935 w 125730"/>
                  <a:gd name="connsiteY3" fmla="*/ 10475 h 210450"/>
                  <a:gd name="connsiteX4" fmla="*/ 125730 w 125730"/>
                  <a:gd name="connsiteY4" fmla="*/ 0 h 210450"/>
                  <a:gd name="connsiteX0" fmla="*/ 0 w 125730"/>
                  <a:gd name="connsiteY0" fmla="*/ 273860 h 297620"/>
                  <a:gd name="connsiteX1" fmla="*/ 26024 w 125730"/>
                  <a:gd name="connsiteY1" fmla="*/ 292101 h 297620"/>
                  <a:gd name="connsiteX2" fmla="*/ 88962 w 125730"/>
                  <a:gd name="connsiteY2" fmla="*/ 4876 h 297620"/>
                  <a:gd name="connsiteX3" fmla="*/ 105935 w 125730"/>
                  <a:gd name="connsiteY3" fmla="*/ 97645 h 297620"/>
                  <a:gd name="connsiteX4" fmla="*/ 125730 w 125730"/>
                  <a:gd name="connsiteY4" fmla="*/ 87170 h 297620"/>
                  <a:gd name="connsiteX0" fmla="*/ 0 w 125730"/>
                  <a:gd name="connsiteY0" fmla="*/ 276080 h 299840"/>
                  <a:gd name="connsiteX1" fmla="*/ 26024 w 125730"/>
                  <a:gd name="connsiteY1" fmla="*/ 294321 h 299840"/>
                  <a:gd name="connsiteX2" fmla="*/ 88962 w 125730"/>
                  <a:gd name="connsiteY2" fmla="*/ 7096 h 299840"/>
                  <a:gd name="connsiteX3" fmla="*/ 125730 w 125730"/>
                  <a:gd name="connsiteY3" fmla="*/ 89390 h 299840"/>
                  <a:gd name="connsiteX0" fmla="*/ 0 w 125730"/>
                  <a:gd name="connsiteY0" fmla="*/ 276080 h 302262"/>
                  <a:gd name="connsiteX1" fmla="*/ 26024 w 125730"/>
                  <a:gd name="connsiteY1" fmla="*/ 294321 h 302262"/>
                  <a:gd name="connsiteX2" fmla="*/ 88962 w 125730"/>
                  <a:gd name="connsiteY2" fmla="*/ 7096 h 302262"/>
                  <a:gd name="connsiteX3" fmla="*/ 125730 w 125730"/>
                  <a:gd name="connsiteY3" fmla="*/ 89390 h 302262"/>
                  <a:gd name="connsiteX0" fmla="*/ 0 w 125730"/>
                  <a:gd name="connsiteY0" fmla="*/ 276080 h 301847"/>
                  <a:gd name="connsiteX1" fmla="*/ 26024 w 125730"/>
                  <a:gd name="connsiteY1" fmla="*/ 294321 h 301847"/>
                  <a:gd name="connsiteX2" fmla="*/ 88962 w 125730"/>
                  <a:gd name="connsiteY2" fmla="*/ 7096 h 301847"/>
                  <a:gd name="connsiteX3" fmla="*/ 125730 w 125730"/>
                  <a:gd name="connsiteY3" fmla="*/ 89390 h 301847"/>
                  <a:gd name="connsiteX0" fmla="*/ 0 w 125730"/>
                  <a:gd name="connsiteY0" fmla="*/ 850997 h 876764"/>
                  <a:gd name="connsiteX1" fmla="*/ 26024 w 125730"/>
                  <a:gd name="connsiteY1" fmla="*/ 869238 h 876764"/>
                  <a:gd name="connsiteX2" fmla="*/ 74907 w 125730"/>
                  <a:gd name="connsiteY2" fmla="*/ 1245 h 876764"/>
                  <a:gd name="connsiteX3" fmla="*/ 125730 w 125730"/>
                  <a:gd name="connsiteY3" fmla="*/ 664307 h 876764"/>
                  <a:gd name="connsiteX0" fmla="*/ 1065 w 126795"/>
                  <a:gd name="connsiteY0" fmla="*/ 850997 h 851117"/>
                  <a:gd name="connsiteX1" fmla="*/ 11315 w 126795"/>
                  <a:gd name="connsiteY1" fmla="*/ 775241 h 851117"/>
                  <a:gd name="connsiteX2" fmla="*/ 75972 w 126795"/>
                  <a:gd name="connsiteY2" fmla="*/ 1245 h 851117"/>
                  <a:gd name="connsiteX3" fmla="*/ 126795 w 126795"/>
                  <a:gd name="connsiteY3" fmla="*/ 664307 h 851117"/>
                  <a:gd name="connsiteX0" fmla="*/ 0 w 125730"/>
                  <a:gd name="connsiteY0" fmla="*/ 850997 h 850998"/>
                  <a:gd name="connsiteX1" fmla="*/ 74907 w 125730"/>
                  <a:gd name="connsiteY1" fmla="*/ 1245 h 850998"/>
                  <a:gd name="connsiteX2" fmla="*/ 125730 w 125730"/>
                  <a:gd name="connsiteY2" fmla="*/ 664307 h 850998"/>
                  <a:gd name="connsiteX0" fmla="*/ 0 w 125730"/>
                  <a:gd name="connsiteY0" fmla="*/ 793927 h 793927"/>
                  <a:gd name="connsiteX1" fmla="*/ 74907 w 125730"/>
                  <a:gd name="connsiteY1" fmla="*/ 1245 h 793927"/>
                  <a:gd name="connsiteX2" fmla="*/ 125730 w 125730"/>
                  <a:gd name="connsiteY2" fmla="*/ 664307 h 793927"/>
                  <a:gd name="connsiteX0" fmla="*/ 0 w 125730"/>
                  <a:gd name="connsiteY0" fmla="*/ 793927 h 807190"/>
                  <a:gd name="connsiteX1" fmla="*/ 74907 w 125730"/>
                  <a:gd name="connsiteY1" fmla="*/ 1245 h 807190"/>
                  <a:gd name="connsiteX2" fmla="*/ 125730 w 125730"/>
                  <a:gd name="connsiteY2" fmla="*/ 664307 h 807190"/>
                  <a:gd name="connsiteX0" fmla="*/ 0 w 125730"/>
                  <a:gd name="connsiteY0" fmla="*/ 816695 h 827469"/>
                  <a:gd name="connsiteX1" fmla="*/ 74907 w 125730"/>
                  <a:gd name="connsiteY1" fmla="*/ 24013 h 827469"/>
                  <a:gd name="connsiteX2" fmla="*/ 125730 w 125730"/>
                  <a:gd name="connsiteY2" fmla="*/ 687075 h 827469"/>
                  <a:gd name="connsiteX0" fmla="*/ 0 w 125730"/>
                  <a:gd name="connsiteY0" fmla="*/ 816695 h 827469"/>
                  <a:gd name="connsiteX1" fmla="*/ 74907 w 125730"/>
                  <a:gd name="connsiteY1" fmla="*/ 24013 h 827469"/>
                  <a:gd name="connsiteX2" fmla="*/ 125730 w 125730"/>
                  <a:gd name="connsiteY2" fmla="*/ 687075 h 827469"/>
                  <a:gd name="connsiteX0" fmla="*/ 0 w 125730"/>
                  <a:gd name="connsiteY0" fmla="*/ 798315 h 810154"/>
                  <a:gd name="connsiteX1" fmla="*/ 74907 w 125730"/>
                  <a:gd name="connsiteY1" fmla="*/ 5633 h 810154"/>
                  <a:gd name="connsiteX2" fmla="*/ 125730 w 125730"/>
                  <a:gd name="connsiteY2" fmla="*/ 668695 h 810154"/>
                  <a:gd name="connsiteX0" fmla="*/ 0 w 126337"/>
                  <a:gd name="connsiteY0" fmla="*/ 798315 h 810154"/>
                  <a:gd name="connsiteX1" fmla="*/ 75514 w 126337"/>
                  <a:gd name="connsiteY1" fmla="*/ 5633 h 810154"/>
                  <a:gd name="connsiteX2" fmla="*/ 126337 w 126337"/>
                  <a:gd name="connsiteY2" fmla="*/ 668695 h 810154"/>
                  <a:gd name="connsiteX0" fmla="*/ 0 w 126337"/>
                  <a:gd name="connsiteY0" fmla="*/ 800004 h 800004"/>
                  <a:gd name="connsiteX1" fmla="*/ 75514 w 126337"/>
                  <a:gd name="connsiteY1" fmla="*/ 7322 h 800004"/>
                  <a:gd name="connsiteX2" fmla="*/ 126337 w 126337"/>
                  <a:gd name="connsiteY2" fmla="*/ 670384 h 800004"/>
                  <a:gd name="connsiteX0" fmla="*/ 0 w 127434"/>
                  <a:gd name="connsiteY0" fmla="*/ 415726 h 676894"/>
                  <a:gd name="connsiteX1" fmla="*/ 76611 w 127434"/>
                  <a:gd name="connsiteY1" fmla="*/ 13833 h 676894"/>
                  <a:gd name="connsiteX2" fmla="*/ 127434 w 127434"/>
                  <a:gd name="connsiteY2" fmla="*/ 676895 h 676894"/>
                  <a:gd name="connsiteX0" fmla="*/ 0 w 127434"/>
                  <a:gd name="connsiteY0" fmla="*/ 415726 h 676894"/>
                  <a:gd name="connsiteX1" fmla="*/ 76611 w 127434"/>
                  <a:gd name="connsiteY1" fmla="*/ 13833 h 676894"/>
                  <a:gd name="connsiteX2" fmla="*/ 127434 w 127434"/>
                  <a:gd name="connsiteY2" fmla="*/ 676895 h 676894"/>
                  <a:gd name="connsiteX0" fmla="*/ 0 w 127434"/>
                  <a:gd name="connsiteY0" fmla="*/ 411292 h 672460"/>
                  <a:gd name="connsiteX1" fmla="*/ 76611 w 127434"/>
                  <a:gd name="connsiteY1" fmla="*/ 9399 h 672460"/>
                  <a:gd name="connsiteX2" fmla="*/ 127434 w 127434"/>
                  <a:gd name="connsiteY2" fmla="*/ 672461 h 672460"/>
                  <a:gd name="connsiteX0" fmla="*/ 0 w 127434"/>
                  <a:gd name="connsiteY0" fmla="*/ 144170 h 692435"/>
                  <a:gd name="connsiteX1" fmla="*/ 76611 w 127434"/>
                  <a:gd name="connsiteY1" fmla="*/ 29374 h 692435"/>
                  <a:gd name="connsiteX2" fmla="*/ 127434 w 127434"/>
                  <a:gd name="connsiteY2" fmla="*/ 692436 h 692435"/>
                  <a:gd name="connsiteX0" fmla="*/ 0 w 127590"/>
                  <a:gd name="connsiteY0" fmla="*/ 242292 h 679422"/>
                  <a:gd name="connsiteX1" fmla="*/ 76767 w 127590"/>
                  <a:gd name="connsiteY1" fmla="*/ 16361 h 679422"/>
                  <a:gd name="connsiteX2" fmla="*/ 127590 w 127590"/>
                  <a:gd name="connsiteY2" fmla="*/ 679423 h 679422"/>
                  <a:gd name="connsiteX0" fmla="*/ 0 w 127590"/>
                  <a:gd name="connsiteY0" fmla="*/ 266840 h 703970"/>
                  <a:gd name="connsiteX1" fmla="*/ 76767 w 127590"/>
                  <a:gd name="connsiteY1" fmla="*/ 40909 h 703970"/>
                  <a:gd name="connsiteX2" fmla="*/ 127590 w 127590"/>
                  <a:gd name="connsiteY2" fmla="*/ 703971 h 703970"/>
                  <a:gd name="connsiteX0" fmla="*/ 0 w 127590"/>
                  <a:gd name="connsiteY0" fmla="*/ 237858 h 674988"/>
                  <a:gd name="connsiteX1" fmla="*/ 76767 w 127590"/>
                  <a:gd name="connsiteY1" fmla="*/ 11927 h 674988"/>
                  <a:gd name="connsiteX2" fmla="*/ 127590 w 127590"/>
                  <a:gd name="connsiteY2" fmla="*/ 674989 h 674988"/>
                  <a:gd name="connsiteX0" fmla="*/ 0 w 127663"/>
                  <a:gd name="connsiteY0" fmla="*/ 237860 h 650356"/>
                  <a:gd name="connsiteX1" fmla="*/ 76767 w 127663"/>
                  <a:gd name="connsiteY1" fmla="*/ 11929 h 650356"/>
                  <a:gd name="connsiteX2" fmla="*/ 127663 w 127663"/>
                  <a:gd name="connsiteY2" fmla="*/ 650356 h 650356"/>
                  <a:gd name="connsiteX0" fmla="*/ 0 w 127626"/>
                  <a:gd name="connsiteY0" fmla="*/ 237860 h 659315"/>
                  <a:gd name="connsiteX1" fmla="*/ 76767 w 127626"/>
                  <a:gd name="connsiteY1" fmla="*/ 11929 h 659315"/>
                  <a:gd name="connsiteX2" fmla="*/ 127626 w 127626"/>
                  <a:gd name="connsiteY2" fmla="*/ 659315 h 65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626" h="659315">
                    <a:moveTo>
                      <a:pt x="0" y="237860"/>
                    </a:moveTo>
                    <a:cubicBezTo>
                      <a:pt x="41322" y="210497"/>
                      <a:pt x="41572" y="-59292"/>
                      <a:pt x="76767" y="11929"/>
                    </a:cubicBezTo>
                    <a:cubicBezTo>
                      <a:pt x="99149" y="118770"/>
                      <a:pt x="104698" y="577347"/>
                      <a:pt x="127626" y="659315"/>
                    </a:cubicBezTo>
                  </a:path>
                </a:pathLst>
              </a:custGeom>
              <a:ln w="28575">
                <a:gradFill flip="none" rotWithShape="1">
                  <a:gsLst>
                    <a:gs pos="100000">
                      <a:schemeClr val="tx2"/>
                    </a:gs>
                    <a:gs pos="0">
                      <a:schemeClr val="tx1"/>
                    </a:gs>
                  </a:gsLst>
                  <a:lin ang="0" scaled="1"/>
                  <a:tileRect/>
                </a:gra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367"/>
                <a:endParaRPr lang="en-US" sz="1454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FA881875-F382-4ADD-A58D-5B3752E669BB}"/>
                  </a:ext>
                </a:extLst>
              </p:cNvPr>
              <p:cNvSpPr/>
              <p:nvPr/>
            </p:nvSpPr>
            <p:spPr bwMode="auto">
              <a:xfrm>
                <a:off x="1554137" y="3410633"/>
                <a:ext cx="4027511" cy="408955"/>
              </a:xfrm>
              <a:custGeom>
                <a:avLst/>
                <a:gdLst>
                  <a:gd name="connsiteX0" fmla="*/ 0 w 125730"/>
                  <a:gd name="connsiteY0" fmla="*/ 186690 h 186690"/>
                  <a:gd name="connsiteX1" fmla="*/ 7620 w 125730"/>
                  <a:gd name="connsiteY1" fmla="*/ 148590 h 186690"/>
                  <a:gd name="connsiteX2" fmla="*/ 11430 w 125730"/>
                  <a:gd name="connsiteY2" fmla="*/ 125730 h 186690"/>
                  <a:gd name="connsiteX3" fmla="*/ 22860 w 125730"/>
                  <a:gd name="connsiteY3" fmla="*/ 110490 h 186690"/>
                  <a:gd name="connsiteX4" fmla="*/ 38100 w 125730"/>
                  <a:gd name="connsiteY4" fmla="*/ 87630 h 186690"/>
                  <a:gd name="connsiteX5" fmla="*/ 83820 w 125730"/>
                  <a:gd name="connsiteY5" fmla="*/ 41910 h 186690"/>
                  <a:gd name="connsiteX6" fmla="*/ 102870 w 125730"/>
                  <a:gd name="connsiteY6" fmla="*/ 22860 h 186690"/>
                  <a:gd name="connsiteX7" fmla="*/ 118110 w 125730"/>
                  <a:gd name="connsiteY7" fmla="*/ 11430 h 186690"/>
                  <a:gd name="connsiteX8" fmla="*/ 125730 w 125730"/>
                  <a:gd name="connsiteY8" fmla="*/ 0 h 186690"/>
                  <a:gd name="connsiteX0" fmla="*/ 0 w 125730"/>
                  <a:gd name="connsiteY0" fmla="*/ 186690 h 186690"/>
                  <a:gd name="connsiteX1" fmla="*/ 7620 w 125730"/>
                  <a:gd name="connsiteY1" fmla="*/ 148590 h 186690"/>
                  <a:gd name="connsiteX2" fmla="*/ 22860 w 125730"/>
                  <a:gd name="connsiteY2" fmla="*/ 110490 h 186690"/>
                  <a:gd name="connsiteX3" fmla="*/ 38100 w 125730"/>
                  <a:gd name="connsiteY3" fmla="*/ 87630 h 186690"/>
                  <a:gd name="connsiteX4" fmla="*/ 83820 w 125730"/>
                  <a:gd name="connsiteY4" fmla="*/ 41910 h 186690"/>
                  <a:gd name="connsiteX5" fmla="*/ 102870 w 125730"/>
                  <a:gd name="connsiteY5" fmla="*/ 22860 h 186690"/>
                  <a:gd name="connsiteX6" fmla="*/ 118110 w 125730"/>
                  <a:gd name="connsiteY6" fmla="*/ 11430 h 186690"/>
                  <a:gd name="connsiteX7" fmla="*/ 125730 w 125730"/>
                  <a:gd name="connsiteY7" fmla="*/ 0 h 186690"/>
                  <a:gd name="connsiteX0" fmla="*/ 0 w 125730"/>
                  <a:gd name="connsiteY0" fmla="*/ 186690 h 186690"/>
                  <a:gd name="connsiteX1" fmla="*/ 7620 w 125730"/>
                  <a:gd name="connsiteY1" fmla="*/ 148590 h 186690"/>
                  <a:gd name="connsiteX2" fmla="*/ 27903 w 125730"/>
                  <a:gd name="connsiteY2" fmla="*/ 98105 h 186690"/>
                  <a:gd name="connsiteX3" fmla="*/ 38100 w 125730"/>
                  <a:gd name="connsiteY3" fmla="*/ 87630 h 186690"/>
                  <a:gd name="connsiteX4" fmla="*/ 83820 w 125730"/>
                  <a:gd name="connsiteY4" fmla="*/ 41910 h 186690"/>
                  <a:gd name="connsiteX5" fmla="*/ 102870 w 125730"/>
                  <a:gd name="connsiteY5" fmla="*/ 22860 h 186690"/>
                  <a:gd name="connsiteX6" fmla="*/ 118110 w 125730"/>
                  <a:gd name="connsiteY6" fmla="*/ 11430 h 186690"/>
                  <a:gd name="connsiteX7" fmla="*/ 125730 w 125730"/>
                  <a:gd name="connsiteY7" fmla="*/ 0 h 186690"/>
                  <a:gd name="connsiteX0" fmla="*/ 0 w 125730"/>
                  <a:gd name="connsiteY0" fmla="*/ 186690 h 186690"/>
                  <a:gd name="connsiteX1" fmla="*/ 7620 w 125730"/>
                  <a:gd name="connsiteY1" fmla="*/ 148590 h 186690"/>
                  <a:gd name="connsiteX2" fmla="*/ 27903 w 125730"/>
                  <a:gd name="connsiteY2" fmla="*/ 98105 h 186690"/>
                  <a:gd name="connsiteX3" fmla="*/ 83820 w 125730"/>
                  <a:gd name="connsiteY3" fmla="*/ 41910 h 186690"/>
                  <a:gd name="connsiteX4" fmla="*/ 102870 w 125730"/>
                  <a:gd name="connsiteY4" fmla="*/ 22860 h 186690"/>
                  <a:gd name="connsiteX5" fmla="*/ 118110 w 125730"/>
                  <a:gd name="connsiteY5" fmla="*/ 11430 h 186690"/>
                  <a:gd name="connsiteX6" fmla="*/ 125730 w 125730"/>
                  <a:gd name="connsiteY6" fmla="*/ 0 h 186690"/>
                  <a:gd name="connsiteX0" fmla="*/ 0 w 125730"/>
                  <a:gd name="connsiteY0" fmla="*/ 186690 h 186690"/>
                  <a:gd name="connsiteX1" fmla="*/ 7620 w 125730"/>
                  <a:gd name="connsiteY1" fmla="*/ 148590 h 186690"/>
                  <a:gd name="connsiteX2" fmla="*/ 27903 w 125730"/>
                  <a:gd name="connsiteY2" fmla="*/ 98105 h 186690"/>
                  <a:gd name="connsiteX3" fmla="*/ 75019 w 125730"/>
                  <a:gd name="connsiteY3" fmla="*/ 91451 h 186690"/>
                  <a:gd name="connsiteX4" fmla="*/ 102870 w 125730"/>
                  <a:gd name="connsiteY4" fmla="*/ 22860 h 186690"/>
                  <a:gd name="connsiteX5" fmla="*/ 118110 w 125730"/>
                  <a:gd name="connsiteY5" fmla="*/ 11430 h 186690"/>
                  <a:gd name="connsiteX6" fmla="*/ 125730 w 125730"/>
                  <a:gd name="connsiteY6" fmla="*/ 0 h 186690"/>
                  <a:gd name="connsiteX0" fmla="*/ 0 w 125730"/>
                  <a:gd name="connsiteY0" fmla="*/ 186690 h 186690"/>
                  <a:gd name="connsiteX1" fmla="*/ 7620 w 125730"/>
                  <a:gd name="connsiteY1" fmla="*/ 148590 h 186690"/>
                  <a:gd name="connsiteX2" fmla="*/ 27903 w 125730"/>
                  <a:gd name="connsiteY2" fmla="*/ 98105 h 186690"/>
                  <a:gd name="connsiteX3" fmla="*/ 75019 w 125730"/>
                  <a:gd name="connsiteY3" fmla="*/ 91451 h 186690"/>
                  <a:gd name="connsiteX4" fmla="*/ 105935 w 125730"/>
                  <a:gd name="connsiteY4" fmla="*/ 10475 h 186690"/>
                  <a:gd name="connsiteX5" fmla="*/ 118110 w 125730"/>
                  <a:gd name="connsiteY5" fmla="*/ 11430 h 186690"/>
                  <a:gd name="connsiteX6" fmla="*/ 125730 w 125730"/>
                  <a:gd name="connsiteY6" fmla="*/ 0 h 186690"/>
                  <a:gd name="connsiteX0" fmla="*/ 0 w 125730"/>
                  <a:gd name="connsiteY0" fmla="*/ 186690 h 186690"/>
                  <a:gd name="connsiteX1" fmla="*/ 7620 w 125730"/>
                  <a:gd name="connsiteY1" fmla="*/ 148590 h 186690"/>
                  <a:gd name="connsiteX2" fmla="*/ 27903 w 125730"/>
                  <a:gd name="connsiteY2" fmla="*/ 98105 h 186690"/>
                  <a:gd name="connsiteX3" fmla="*/ 75019 w 125730"/>
                  <a:gd name="connsiteY3" fmla="*/ 91451 h 186690"/>
                  <a:gd name="connsiteX4" fmla="*/ 105935 w 125730"/>
                  <a:gd name="connsiteY4" fmla="*/ 10475 h 186690"/>
                  <a:gd name="connsiteX5" fmla="*/ 125730 w 125730"/>
                  <a:gd name="connsiteY5" fmla="*/ 0 h 186690"/>
                  <a:gd name="connsiteX0" fmla="*/ 0 w 125730"/>
                  <a:gd name="connsiteY0" fmla="*/ 186690 h 186690"/>
                  <a:gd name="connsiteX1" fmla="*/ 7620 w 125730"/>
                  <a:gd name="connsiteY1" fmla="*/ 148590 h 186690"/>
                  <a:gd name="connsiteX2" fmla="*/ 27903 w 125730"/>
                  <a:gd name="connsiteY2" fmla="*/ 98105 h 186690"/>
                  <a:gd name="connsiteX3" fmla="*/ 78777 w 125730"/>
                  <a:gd name="connsiteY3" fmla="*/ 90799 h 186690"/>
                  <a:gd name="connsiteX4" fmla="*/ 105935 w 125730"/>
                  <a:gd name="connsiteY4" fmla="*/ 10475 h 186690"/>
                  <a:gd name="connsiteX5" fmla="*/ 125730 w 125730"/>
                  <a:gd name="connsiteY5" fmla="*/ 0 h 186690"/>
                  <a:gd name="connsiteX0" fmla="*/ 0 w 125730"/>
                  <a:gd name="connsiteY0" fmla="*/ 186690 h 186690"/>
                  <a:gd name="connsiteX1" fmla="*/ 7620 w 125730"/>
                  <a:gd name="connsiteY1" fmla="*/ 148590 h 186690"/>
                  <a:gd name="connsiteX2" fmla="*/ 27903 w 125730"/>
                  <a:gd name="connsiteY2" fmla="*/ 98105 h 186690"/>
                  <a:gd name="connsiteX3" fmla="*/ 78777 w 125730"/>
                  <a:gd name="connsiteY3" fmla="*/ 90799 h 186690"/>
                  <a:gd name="connsiteX4" fmla="*/ 105935 w 125730"/>
                  <a:gd name="connsiteY4" fmla="*/ 10475 h 186690"/>
                  <a:gd name="connsiteX5" fmla="*/ 125730 w 125730"/>
                  <a:gd name="connsiteY5" fmla="*/ 0 h 186690"/>
                  <a:gd name="connsiteX0" fmla="*/ 0 w 125730"/>
                  <a:gd name="connsiteY0" fmla="*/ 186690 h 186690"/>
                  <a:gd name="connsiteX1" fmla="*/ 7620 w 125730"/>
                  <a:gd name="connsiteY1" fmla="*/ 148590 h 186690"/>
                  <a:gd name="connsiteX2" fmla="*/ 27903 w 125730"/>
                  <a:gd name="connsiteY2" fmla="*/ 98105 h 186690"/>
                  <a:gd name="connsiteX3" fmla="*/ 78777 w 125730"/>
                  <a:gd name="connsiteY3" fmla="*/ 90799 h 186690"/>
                  <a:gd name="connsiteX4" fmla="*/ 105935 w 125730"/>
                  <a:gd name="connsiteY4" fmla="*/ 10475 h 186690"/>
                  <a:gd name="connsiteX5" fmla="*/ 125730 w 125730"/>
                  <a:gd name="connsiteY5" fmla="*/ 0 h 186690"/>
                  <a:gd name="connsiteX0" fmla="*/ 0 w 125730"/>
                  <a:gd name="connsiteY0" fmla="*/ 186690 h 186690"/>
                  <a:gd name="connsiteX1" fmla="*/ 27903 w 125730"/>
                  <a:gd name="connsiteY1" fmla="*/ 98105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186690"/>
                  <a:gd name="connsiteX1" fmla="*/ 29287 w 125730"/>
                  <a:gd name="connsiteY1" fmla="*/ 94194 h 186690"/>
                  <a:gd name="connsiteX2" fmla="*/ 78777 w 125730"/>
                  <a:gd name="connsiteY2" fmla="*/ 90799 h 186690"/>
                  <a:gd name="connsiteX3" fmla="*/ 105935 w 125730"/>
                  <a:gd name="connsiteY3" fmla="*/ 10475 h 186690"/>
                  <a:gd name="connsiteX4" fmla="*/ 125730 w 125730"/>
                  <a:gd name="connsiteY4" fmla="*/ 0 h 186690"/>
                  <a:gd name="connsiteX0" fmla="*/ 0 w 125730"/>
                  <a:gd name="connsiteY0" fmla="*/ 186690 h 210450"/>
                  <a:gd name="connsiteX1" fmla="*/ 26024 w 125730"/>
                  <a:gd name="connsiteY1" fmla="*/ 204931 h 210450"/>
                  <a:gd name="connsiteX2" fmla="*/ 78777 w 125730"/>
                  <a:gd name="connsiteY2" fmla="*/ 90799 h 210450"/>
                  <a:gd name="connsiteX3" fmla="*/ 105935 w 125730"/>
                  <a:gd name="connsiteY3" fmla="*/ 10475 h 210450"/>
                  <a:gd name="connsiteX4" fmla="*/ 125730 w 125730"/>
                  <a:gd name="connsiteY4" fmla="*/ 0 h 210450"/>
                  <a:gd name="connsiteX0" fmla="*/ 0 w 125730"/>
                  <a:gd name="connsiteY0" fmla="*/ 273860 h 297620"/>
                  <a:gd name="connsiteX1" fmla="*/ 26024 w 125730"/>
                  <a:gd name="connsiteY1" fmla="*/ 292101 h 297620"/>
                  <a:gd name="connsiteX2" fmla="*/ 88962 w 125730"/>
                  <a:gd name="connsiteY2" fmla="*/ 4876 h 297620"/>
                  <a:gd name="connsiteX3" fmla="*/ 105935 w 125730"/>
                  <a:gd name="connsiteY3" fmla="*/ 97645 h 297620"/>
                  <a:gd name="connsiteX4" fmla="*/ 125730 w 125730"/>
                  <a:gd name="connsiteY4" fmla="*/ 87170 h 297620"/>
                  <a:gd name="connsiteX0" fmla="*/ 0 w 125730"/>
                  <a:gd name="connsiteY0" fmla="*/ 276080 h 299840"/>
                  <a:gd name="connsiteX1" fmla="*/ 26024 w 125730"/>
                  <a:gd name="connsiteY1" fmla="*/ 294321 h 299840"/>
                  <a:gd name="connsiteX2" fmla="*/ 88962 w 125730"/>
                  <a:gd name="connsiteY2" fmla="*/ 7096 h 299840"/>
                  <a:gd name="connsiteX3" fmla="*/ 125730 w 125730"/>
                  <a:gd name="connsiteY3" fmla="*/ 89390 h 299840"/>
                  <a:gd name="connsiteX0" fmla="*/ 0 w 125730"/>
                  <a:gd name="connsiteY0" fmla="*/ 276080 h 302262"/>
                  <a:gd name="connsiteX1" fmla="*/ 26024 w 125730"/>
                  <a:gd name="connsiteY1" fmla="*/ 294321 h 302262"/>
                  <a:gd name="connsiteX2" fmla="*/ 88962 w 125730"/>
                  <a:gd name="connsiteY2" fmla="*/ 7096 h 302262"/>
                  <a:gd name="connsiteX3" fmla="*/ 125730 w 125730"/>
                  <a:gd name="connsiteY3" fmla="*/ 89390 h 302262"/>
                  <a:gd name="connsiteX0" fmla="*/ 0 w 125730"/>
                  <a:gd name="connsiteY0" fmla="*/ 276080 h 301847"/>
                  <a:gd name="connsiteX1" fmla="*/ 26024 w 125730"/>
                  <a:gd name="connsiteY1" fmla="*/ 294321 h 301847"/>
                  <a:gd name="connsiteX2" fmla="*/ 88962 w 125730"/>
                  <a:gd name="connsiteY2" fmla="*/ 7096 h 301847"/>
                  <a:gd name="connsiteX3" fmla="*/ 125730 w 125730"/>
                  <a:gd name="connsiteY3" fmla="*/ 89390 h 301847"/>
                  <a:gd name="connsiteX0" fmla="*/ 0 w 125730"/>
                  <a:gd name="connsiteY0" fmla="*/ 230312 h 256079"/>
                  <a:gd name="connsiteX1" fmla="*/ 26024 w 125730"/>
                  <a:gd name="connsiteY1" fmla="*/ 248553 h 256079"/>
                  <a:gd name="connsiteX2" fmla="*/ 90050 w 125730"/>
                  <a:gd name="connsiteY2" fmla="*/ 11858 h 256079"/>
                  <a:gd name="connsiteX3" fmla="*/ 125730 w 125730"/>
                  <a:gd name="connsiteY3" fmla="*/ 43622 h 256079"/>
                  <a:gd name="connsiteX0" fmla="*/ 0 w 125730"/>
                  <a:gd name="connsiteY0" fmla="*/ 215672 h 241439"/>
                  <a:gd name="connsiteX1" fmla="*/ 26024 w 125730"/>
                  <a:gd name="connsiteY1" fmla="*/ 233913 h 241439"/>
                  <a:gd name="connsiteX2" fmla="*/ 89753 w 125730"/>
                  <a:gd name="connsiteY2" fmla="*/ 15495 h 241439"/>
                  <a:gd name="connsiteX3" fmla="*/ 125730 w 125730"/>
                  <a:gd name="connsiteY3" fmla="*/ 28982 h 241439"/>
                  <a:gd name="connsiteX0" fmla="*/ 0 w 125730"/>
                  <a:gd name="connsiteY0" fmla="*/ 229209 h 254976"/>
                  <a:gd name="connsiteX1" fmla="*/ 26024 w 125730"/>
                  <a:gd name="connsiteY1" fmla="*/ 247450 h 254976"/>
                  <a:gd name="connsiteX2" fmla="*/ 71803 w 125730"/>
                  <a:gd name="connsiteY2" fmla="*/ 12062 h 254976"/>
                  <a:gd name="connsiteX3" fmla="*/ 125730 w 125730"/>
                  <a:gd name="connsiteY3" fmla="*/ 42519 h 254976"/>
                  <a:gd name="connsiteX0" fmla="*/ 0 w 125730"/>
                  <a:gd name="connsiteY0" fmla="*/ 224567 h 224794"/>
                  <a:gd name="connsiteX1" fmla="*/ 23780 w 125730"/>
                  <a:gd name="connsiteY1" fmla="*/ 175990 h 224794"/>
                  <a:gd name="connsiteX2" fmla="*/ 71803 w 125730"/>
                  <a:gd name="connsiteY2" fmla="*/ 7420 h 224794"/>
                  <a:gd name="connsiteX3" fmla="*/ 125730 w 125730"/>
                  <a:gd name="connsiteY3" fmla="*/ 37877 h 224794"/>
                  <a:gd name="connsiteX0" fmla="*/ 0 w 125437"/>
                  <a:gd name="connsiteY0" fmla="*/ 180021 h 188429"/>
                  <a:gd name="connsiteX1" fmla="*/ 23487 w 125437"/>
                  <a:gd name="connsiteY1" fmla="*/ 175990 h 188429"/>
                  <a:gd name="connsiteX2" fmla="*/ 71510 w 125437"/>
                  <a:gd name="connsiteY2" fmla="*/ 7420 h 188429"/>
                  <a:gd name="connsiteX3" fmla="*/ 125437 w 125437"/>
                  <a:gd name="connsiteY3" fmla="*/ 37877 h 188429"/>
                  <a:gd name="connsiteX0" fmla="*/ 0 w 125437"/>
                  <a:gd name="connsiteY0" fmla="*/ 180672 h 195926"/>
                  <a:gd name="connsiteX1" fmla="*/ 24658 w 125437"/>
                  <a:gd name="connsiteY1" fmla="*/ 186186 h 195926"/>
                  <a:gd name="connsiteX2" fmla="*/ 71510 w 125437"/>
                  <a:gd name="connsiteY2" fmla="*/ 8071 h 195926"/>
                  <a:gd name="connsiteX3" fmla="*/ 125437 w 125437"/>
                  <a:gd name="connsiteY3" fmla="*/ 38528 h 195926"/>
                  <a:gd name="connsiteX0" fmla="*/ 0 w 125437"/>
                  <a:gd name="connsiteY0" fmla="*/ 181694 h 196949"/>
                  <a:gd name="connsiteX1" fmla="*/ 24658 w 125437"/>
                  <a:gd name="connsiteY1" fmla="*/ 187208 h 196949"/>
                  <a:gd name="connsiteX2" fmla="*/ 71510 w 125437"/>
                  <a:gd name="connsiteY2" fmla="*/ 9093 h 196949"/>
                  <a:gd name="connsiteX3" fmla="*/ 125437 w 125437"/>
                  <a:gd name="connsiteY3" fmla="*/ 32906 h 196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437" h="196949">
                    <a:moveTo>
                      <a:pt x="0" y="181694"/>
                    </a:moveTo>
                    <a:cubicBezTo>
                      <a:pt x="3341" y="184741"/>
                      <a:pt x="4904" y="210686"/>
                      <a:pt x="24658" y="187208"/>
                    </a:cubicBezTo>
                    <a:cubicBezTo>
                      <a:pt x="53180" y="169102"/>
                      <a:pt x="54714" y="33703"/>
                      <a:pt x="71510" y="9093"/>
                    </a:cubicBezTo>
                    <a:cubicBezTo>
                      <a:pt x="88306" y="-15517"/>
                      <a:pt x="117777" y="15762"/>
                      <a:pt x="125437" y="32906"/>
                    </a:cubicBezTo>
                  </a:path>
                </a:pathLst>
              </a:custGeom>
              <a:noFill/>
              <a:ln w="28575" cap="flat" cmpd="sng" algn="ctr">
                <a:gradFill flip="none" rotWithShape="1">
                  <a:gsLst>
                    <a:gs pos="54000">
                      <a:schemeClr val="accent5"/>
                    </a:gs>
                    <a:gs pos="90000">
                      <a:schemeClr val="tx2"/>
                    </a:gs>
                  </a:gsLst>
                  <a:lin ang="0" scaled="1"/>
                  <a:tileRect/>
                </a:gra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 defTabSz="896354"/>
                <a:endParaRPr lang="en-US" sz="1730" kern="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622D97A4-73A3-46EC-B25C-F03DDE146FF5}"/>
              </a:ext>
            </a:extLst>
          </p:cNvPr>
          <p:cNvGrpSpPr/>
          <p:nvPr/>
        </p:nvGrpSpPr>
        <p:grpSpPr>
          <a:xfrm>
            <a:off x="10896487" y="2813738"/>
            <a:ext cx="270745" cy="278266"/>
            <a:chOff x="6272501" y="2597553"/>
            <a:chExt cx="270745" cy="278266"/>
          </a:xfrm>
        </p:grpSpPr>
        <p:sp>
          <p:nvSpPr>
            <p:cNvPr id="273" name="Freeform 36">
              <a:extLst>
                <a:ext uri="{FF2B5EF4-FFF2-40B4-BE49-F238E27FC236}">
                  <a16:creationId xmlns:a16="http://schemas.microsoft.com/office/drawing/2014/main" id="{B25BAF29-A051-40EE-B736-FAA7D9F43F55}"/>
                </a:ext>
              </a:extLst>
            </p:cNvPr>
            <p:cNvSpPr/>
            <p:nvPr/>
          </p:nvSpPr>
          <p:spPr>
            <a:xfrm>
              <a:off x="6396592" y="2808133"/>
              <a:ext cx="22562" cy="30082"/>
            </a:xfrm>
            <a:custGeom>
              <a:avLst/>
              <a:gdLst>
                <a:gd name="connsiteX0" fmla="*/ 0 w 22562"/>
                <a:gd name="connsiteY0" fmla="*/ 0 h 30082"/>
                <a:gd name="connsiteX1" fmla="*/ 22562 w 22562"/>
                <a:gd name="connsiteY1" fmla="*/ 0 h 30082"/>
                <a:gd name="connsiteX2" fmla="*/ 22562 w 22562"/>
                <a:gd name="connsiteY2" fmla="*/ 30083 h 30082"/>
                <a:gd name="connsiteX3" fmla="*/ 0 w 22562"/>
                <a:gd name="connsiteY3" fmla="*/ 30083 h 3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62" h="30082">
                  <a:moveTo>
                    <a:pt x="0" y="0"/>
                  </a:moveTo>
                  <a:lnTo>
                    <a:pt x="22562" y="0"/>
                  </a:lnTo>
                  <a:lnTo>
                    <a:pt x="22562" y="30083"/>
                  </a:lnTo>
                  <a:lnTo>
                    <a:pt x="0" y="30083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274" name="Freeform 38">
              <a:extLst>
                <a:ext uri="{FF2B5EF4-FFF2-40B4-BE49-F238E27FC236}">
                  <a16:creationId xmlns:a16="http://schemas.microsoft.com/office/drawing/2014/main" id="{ECCF3CC5-3AC2-4551-A1A5-867B04114A97}"/>
                </a:ext>
              </a:extLst>
            </p:cNvPr>
            <p:cNvSpPr/>
            <p:nvPr/>
          </p:nvSpPr>
          <p:spPr>
            <a:xfrm>
              <a:off x="6396592" y="2853257"/>
              <a:ext cx="22562" cy="22562"/>
            </a:xfrm>
            <a:custGeom>
              <a:avLst/>
              <a:gdLst>
                <a:gd name="connsiteX0" fmla="*/ 0 w 22562"/>
                <a:gd name="connsiteY0" fmla="*/ 0 h 22562"/>
                <a:gd name="connsiteX1" fmla="*/ 22562 w 22562"/>
                <a:gd name="connsiteY1" fmla="*/ 0 h 22562"/>
                <a:gd name="connsiteX2" fmla="*/ 22562 w 22562"/>
                <a:gd name="connsiteY2" fmla="*/ 22562 h 22562"/>
                <a:gd name="connsiteX3" fmla="*/ 0 w 22562"/>
                <a:gd name="connsiteY3" fmla="*/ 22562 h 2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62" h="22562">
                  <a:moveTo>
                    <a:pt x="0" y="0"/>
                  </a:moveTo>
                  <a:lnTo>
                    <a:pt x="22562" y="0"/>
                  </a:lnTo>
                  <a:lnTo>
                    <a:pt x="22562" y="22562"/>
                  </a:lnTo>
                  <a:lnTo>
                    <a:pt x="0" y="22562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275" name="Freeform 40">
              <a:extLst>
                <a:ext uri="{FF2B5EF4-FFF2-40B4-BE49-F238E27FC236}">
                  <a16:creationId xmlns:a16="http://schemas.microsoft.com/office/drawing/2014/main" id="{C0B48046-3879-4809-AB6D-38877ACCD001}"/>
                </a:ext>
              </a:extLst>
            </p:cNvPr>
            <p:cNvSpPr/>
            <p:nvPr/>
          </p:nvSpPr>
          <p:spPr>
            <a:xfrm>
              <a:off x="6434196" y="2853257"/>
              <a:ext cx="109050" cy="22562"/>
            </a:xfrm>
            <a:custGeom>
              <a:avLst/>
              <a:gdLst>
                <a:gd name="connsiteX0" fmla="*/ 0 w 109050"/>
                <a:gd name="connsiteY0" fmla="*/ 0 h 22562"/>
                <a:gd name="connsiteX1" fmla="*/ 109050 w 109050"/>
                <a:gd name="connsiteY1" fmla="*/ 0 h 22562"/>
                <a:gd name="connsiteX2" fmla="*/ 109050 w 109050"/>
                <a:gd name="connsiteY2" fmla="*/ 22562 h 22562"/>
                <a:gd name="connsiteX3" fmla="*/ 0 w 109050"/>
                <a:gd name="connsiteY3" fmla="*/ 22562 h 2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50" h="22562">
                  <a:moveTo>
                    <a:pt x="0" y="0"/>
                  </a:moveTo>
                  <a:lnTo>
                    <a:pt x="109050" y="0"/>
                  </a:lnTo>
                  <a:lnTo>
                    <a:pt x="109050" y="22562"/>
                  </a:lnTo>
                  <a:lnTo>
                    <a:pt x="0" y="22562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276" name="Freeform 42">
              <a:extLst>
                <a:ext uri="{FF2B5EF4-FFF2-40B4-BE49-F238E27FC236}">
                  <a16:creationId xmlns:a16="http://schemas.microsoft.com/office/drawing/2014/main" id="{69649D23-3235-4233-B6CD-82CE1A991472}"/>
                </a:ext>
              </a:extLst>
            </p:cNvPr>
            <p:cNvSpPr/>
            <p:nvPr/>
          </p:nvSpPr>
          <p:spPr>
            <a:xfrm>
              <a:off x="6272501" y="2853257"/>
              <a:ext cx="109050" cy="22562"/>
            </a:xfrm>
            <a:custGeom>
              <a:avLst/>
              <a:gdLst>
                <a:gd name="connsiteX0" fmla="*/ 0 w 109050"/>
                <a:gd name="connsiteY0" fmla="*/ 0 h 22562"/>
                <a:gd name="connsiteX1" fmla="*/ 109050 w 109050"/>
                <a:gd name="connsiteY1" fmla="*/ 0 h 22562"/>
                <a:gd name="connsiteX2" fmla="*/ 109050 w 109050"/>
                <a:gd name="connsiteY2" fmla="*/ 22562 h 22562"/>
                <a:gd name="connsiteX3" fmla="*/ 0 w 109050"/>
                <a:gd name="connsiteY3" fmla="*/ 22562 h 2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50" h="22562">
                  <a:moveTo>
                    <a:pt x="0" y="0"/>
                  </a:moveTo>
                  <a:lnTo>
                    <a:pt x="109050" y="0"/>
                  </a:lnTo>
                  <a:lnTo>
                    <a:pt x="109050" y="22562"/>
                  </a:lnTo>
                  <a:lnTo>
                    <a:pt x="0" y="22562"/>
                  </a:ln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277" name="Freeform 43">
              <a:extLst>
                <a:ext uri="{FF2B5EF4-FFF2-40B4-BE49-F238E27FC236}">
                  <a16:creationId xmlns:a16="http://schemas.microsoft.com/office/drawing/2014/main" id="{2E27216E-686D-4E0F-84D7-8098C8834FDF}"/>
                </a:ext>
              </a:extLst>
            </p:cNvPr>
            <p:cNvSpPr/>
            <p:nvPr/>
          </p:nvSpPr>
          <p:spPr>
            <a:xfrm>
              <a:off x="6287542" y="2747968"/>
              <a:ext cx="240662" cy="60165"/>
            </a:xfrm>
            <a:custGeom>
              <a:avLst/>
              <a:gdLst>
                <a:gd name="connsiteX0" fmla="*/ 227201 w 240662"/>
                <a:gd name="connsiteY0" fmla="*/ 0 h 60165"/>
                <a:gd name="connsiteX1" fmla="*/ 13462 w 240662"/>
                <a:gd name="connsiteY1" fmla="*/ 0 h 60165"/>
                <a:gd name="connsiteX2" fmla="*/ 0 w 240662"/>
                <a:gd name="connsiteY2" fmla="*/ 13462 h 60165"/>
                <a:gd name="connsiteX3" fmla="*/ 0 w 240662"/>
                <a:gd name="connsiteY3" fmla="*/ 46704 h 60165"/>
                <a:gd name="connsiteX4" fmla="*/ 13462 w 240662"/>
                <a:gd name="connsiteY4" fmla="*/ 60166 h 60165"/>
                <a:gd name="connsiteX5" fmla="*/ 227201 w 240662"/>
                <a:gd name="connsiteY5" fmla="*/ 60166 h 60165"/>
                <a:gd name="connsiteX6" fmla="*/ 240663 w 240662"/>
                <a:gd name="connsiteY6" fmla="*/ 46704 h 60165"/>
                <a:gd name="connsiteX7" fmla="*/ 240663 w 240662"/>
                <a:gd name="connsiteY7" fmla="*/ 13462 h 60165"/>
                <a:gd name="connsiteX8" fmla="*/ 227201 w 240662"/>
                <a:gd name="connsiteY8" fmla="*/ 0 h 60165"/>
                <a:gd name="connsiteX9" fmla="*/ 37604 w 240662"/>
                <a:gd name="connsiteY9" fmla="*/ 37604 h 60165"/>
                <a:gd name="connsiteX10" fmla="*/ 30083 w 240662"/>
                <a:gd name="connsiteY10" fmla="*/ 30083 h 60165"/>
                <a:gd name="connsiteX11" fmla="*/ 37604 w 240662"/>
                <a:gd name="connsiteY11" fmla="*/ 22562 h 60165"/>
                <a:gd name="connsiteX12" fmla="*/ 45124 w 240662"/>
                <a:gd name="connsiteY12" fmla="*/ 30083 h 60165"/>
                <a:gd name="connsiteX13" fmla="*/ 37604 w 240662"/>
                <a:gd name="connsiteY13" fmla="*/ 37604 h 60165"/>
                <a:gd name="connsiteX14" fmla="*/ 75207 w 240662"/>
                <a:gd name="connsiteY14" fmla="*/ 37604 h 60165"/>
                <a:gd name="connsiteX15" fmla="*/ 67686 w 240662"/>
                <a:gd name="connsiteY15" fmla="*/ 30083 h 60165"/>
                <a:gd name="connsiteX16" fmla="*/ 75207 w 240662"/>
                <a:gd name="connsiteY16" fmla="*/ 22562 h 60165"/>
                <a:gd name="connsiteX17" fmla="*/ 82728 w 240662"/>
                <a:gd name="connsiteY17" fmla="*/ 30083 h 60165"/>
                <a:gd name="connsiteX18" fmla="*/ 75207 w 240662"/>
                <a:gd name="connsiteY18" fmla="*/ 37604 h 60165"/>
                <a:gd name="connsiteX19" fmla="*/ 112811 w 240662"/>
                <a:gd name="connsiteY19" fmla="*/ 37604 h 60165"/>
                <a:gd name="connsiteX20" fmla="*/ 105290 w 240662"/>
                <a:gd name="connsiteY20" fmla="*/ 30083 h 60165"/>
                <a:gd name="connsiteX21" fmla="*/ 112811 w 240662"/>
                <a:gd name="connsiteY21" fmla="*/ 22562 h 60165"/>
                <a:gd name="connsiteX22" fmla="*/ 120331 w 240662"/>
                <a:gd name="connsiteY22" fmla="*/ 30083 h 60165"/>
                <a:gd name="connsiteX23" fmla="*/ 112811 w 240662"/>
                <a:gd name="connsiteY23" fmla="*/ 37604 h 60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0662" h="60165">
                  <a:moveTo>
                    <a:pt x="227201" y="0"/>
                  </a:moveTo>
                  <a:lnTo>
                    <a:pt x="13462" y="0"/>
                  </a:lnTo>
                  <a:cubicBezTo>
                    <a:pt x="6027" y="0"/>
                    <a:pt x="0" y="6027"/>
                    <a:pt x="0" y="13462"/>
                  </a:cubicBezTo>
                  <a:lnTo>
                    <a:pt x="0" y="46704"/>
                  </a:lnTo>
                  <a:cubicBezTo>
                    <a:pt x="0" y="54139"/>
                    <a:pt x="6027" y="60166"/>
                    <a:pt x="13462" y="60166"/>
                  </a:cubicBezTo>
                  <a:lnTo>
                    <a:pt x="227201" y="60166"/>
                  </a:lnTo>
                  <a:cubicBezTo>
                    <a:pt x="234636" y="60166"/>
                    <a:pt x="240663" y="54139"/>
                    <a:pt x="240663" y="46704"/>
                  </a:cubicBezTo>
                  <a:lnTo>
                    <a:pt x="240663" y="13462"/>
                  </a:lnTo>
                  <a:cubicBezTo>
                    <a:pt x="240663" y="6027"/>
                    <a:pt x="234636" y="0"/>
                    <a:pt x="227201" y="0"/>
                  </a:cubicBezTo>
                  <a:close/>
                  <a:moveTo>
                    <a:pt x="37604" y="37604"/>
                  </a:moveTo>
                  <a:cubicBezTo>
                    <a:pt x="33450" y="37604"/>
                    <a:pt x="30083" y="34237"/>
                    <a:pt x="30083" y="30083"/>
                  </a:cubicBezTo>
                  <a:cubicBezTo>
                    <a:pt x="30083" y="25929"/>
                    <a:pt x="33450" y="22562"/>
                    <a:pt x="37604" y="22562"/>
                  </a:cubicBezTo>
                  <a:cubicBezTo>
                    <a:pt x="41757" y="22562"/>
                    <a:pt x="45124" y="25929"/>
                    <a:pt x="45124" y="30083"/>
                  </a:cubicBezTo>
                  <a:cubicBezTo>
                    <a:pt x="45124" y="34237"/>
                    <a:pt x="41757" y="37604"/>
                    <a:pt x="37604" y="37604"/>
                  </a:cubicBezTo>
                  <a:close/>
                  <a:moveTo>
                    <a:pt x="75207" y="37604"/>
                  </a:moveTo>
                  <a:cubicBezTo>
                    <a:pt x="71053" y="37604"/>
                    <a:pt x="67686" y="34237"/>
                    <a:pt x="67686" y="30083"/>
                  </a:cubicBezTo>
                  <a:cubicBezTo>
                    <a:pt x="67686" y="25929"/>
                    <a:pt x="71053" y="22562"/>
                    <a:pt x="75207" y="22562"/>
                  </a:cubicBezTo>
                  <a:cubicBezTo>
                    <a:pt x="79361" y="22562"/>
                    <a:pt x="82728" y="25929"/>
                    <a:pt x="82728" y="30083"/>
                  </a:cubicBezTo>
                  <a:cubicBezTo>
                    <a:pt x="82728" y="34237"/>
                    <a:pt x="79361" y="37604"/>
                    <a:pt x="75207" y="37604"/>
                  </a:cubicBezTo>
                  <a:close/>
                  <a:moveTo>
                    <a:pt x="112811" y="37604"/>
                  </a:moveTo>
                  <a:cubicBezTo>
                    <a:pt x="108657" y="37604"/>
                    <a:pt x="105290" y="34237"/>
                    <a:pt x="105290" y="30083"/>
                  </a:cubicBezTo>
                  <a:cubicBezTo>
                    <a:pt x="105290" y="25929"/>
                    <a:pt x="108657" y="22562"/>
                    <a:pt x="112811" y="22562"/>
                  </a:cubicBezTo>
                  <a:cubicBezTo>
                    <a:pt x="116964" y="22562"/>
                    <a:pt x="120331" y="25929"/>
                    <a:pt x="120331" y="30083"/>
                  </a:cubicBezTo>
                  <a:cubicBezTo>
                    <a:pt x="120331" y="34237"/>
                    <a:pt x="116964" y="37604"/>
                    <a:pt x="112811" y="37604"/>
                  </a:cubicBez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278" name="Freeform 44">
              <a:extLst>
                <a:ext uri="{FF2B5EF4-FFF2-40B4-BE49-F238E27FC236}">
                  <a16:creationId xmlns:a16="http://schemas.microsoft.com/office/drawing/2014/main" id="{E55FE144-43CF-44D5-BE65-C81641ADB77F}"/>
                </a:ext>
              </a:extLst>
            </p:cNvPr>
            <p:cNvSpPr/>
            <p:nvPr/>
          </p:nvSpPr>
          <p:spPr>
            <a:xfrm>
              <a:off x="6287542" y="2672760"/>
              <a:ext cx="240662" cy="60165"/>
            </a:xfrm>
            <a:custGeom>
              <a:avLst/>
              <a:gdLst>
                <a:gd name="connsiteX0" fmla="*/ 227201 w 240662"/>
                <a:gd name="connsiteY0" fmla="*/ 0 h 60165"/>
                <a:gd name="connsiteX1" fmla="*/ 13462 w 240662"/>
                <a:gd name="connsiteY1" fmla="*/ 0 h 60165"/>
                <a:gd name="connsiteX2" fmla="*/ 0 w 240662"/>
                <a:gd name="connsiteY2" fmla="*/ 13462 h 60165"/>
                <a:gd name="connsiteX3" fmla="*/ 0 w 240662"/>
                <a:gd name="connsiteY3" fmla="*/ 46704 h 60165"/>
                <a:gd name="connsiteX4" fmla="*/ 13462 w 240662"/>
                <a:gd name="connsiteY4" fmla="*/ 60166 h 60165"/>
                <a:gd name="connsiteX5" fmla="*/ 227201 w 240662"/>
                <a:gd name="connsiteY5" fmla="*/ 60166 h 60165"/>
                <a:gd name="connsiteX6" fmla="*/ 240663 w 240662"/>
                <a:gd name="connsiteY6" fmla="*/ 46704 h 60165"/>
                <a:gd name="connsiteX7" fmla="*/ 240663 w 240662"/>
                <a:gd name="connsiteY7" fmla="*/ 13462 h 60165"/>
                <a:gd name="connsiteX8" fmla="*/ 227201 w 240662"/>
                <a:gd name="connsiteY8" fmla="*/ 0 h 60165"/>
                <a:gd name="connsiteX9" fmla="*/ 37604 w 240662"/>
                <a:gd name="connsiteY9" fmla="*/ 37604 h 60165"/>
                <a:gd name="connsiteX10" fmla="*/ 30083 w 240662"/>
                <a:gd name="connsiteY10" fmla="*/ 30083 h 60165"/>
                <a:gd name="connsiteX11" fmla="*/ 37604 w 240662"/>
                <a:gd name="connsiteY11" fmla="*/ 22562 h 60165"/>
                <a:gd name="connsiteX12" fmla="*/ 45124 w 240662"/>
                <a:gd name="connsiteY12" fmla="*/ 30083 h 60165"/>
                <a:gd name="connsiteX13" fmla="*/ 37604 w 240662"/>
                <a:gd name="connsiteY13" fmla="*/ 37604 h 60165"/>
                <a:gd name="connsiteX14" fmla="*/ 75207 w 240662"/>
                <a:gd name="connsiteY14" fmla="*/ 37604 h 60165"/>
                <a:gd name="connsiteX15" fmla="*/ 67686 w 240662"/>
                <a:gd name="connsiteY15" fmla="*/ 30083 h 60165"/>
                <a:gd name="connsiteX16" fmla="*/ 75207 w 240662"/>
                <a:gd name="connsiteY16" fmla="*/ 22562 h 60165"/>
                <a:gd name="connsiteX17" fmla="*/ 82728 w 240662"/>
                <a:gd name="connsiteY17" fmla="*/ 30083 h 60165"/>
                <a:gd name="connsiteX18" fmla="*/ 75207 w 240662"/>
                <a:gd name="connsiteY18" fmla="*/ 37604 h 60165"/>
                <a:gd name="connsiteX19" fmla="*/ 112811 w 240662"/>
                <a:gd name="connsiteY19" fmla="*/ 37604 h 60165"/>
                <a:gd name="connsiteX20" fmla="*/ 105290 w 240662"/>
                <a:gd name="connsiteY20" fmla="*/ 30083 h 60165"/>
                <a:gd name="connsiteX21" fmla="*/ 112811 w 240662"/>
                <a:gd name="connsiteY21" fmla="*/ 22562 h 60165"/>
                <a:gd name="connsiteX22" fmla="*/ 120331 w 240662"/>
                <a:gd name="connsiteY22" fmla="*/ 30083 h 60165"/>
                <a:gd name="connsiteX23" fmla="*/ 112811 w 240662"/>
                <a:gd name="connsiteY23" fmla="*/ 37604 h 60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0662" h="60165">
                  <a:moveTo>
                    <a:pt x="227201" y="0"/>
                  </a:moveTo>
                  <a:lnTo>
                    <a:pt x="13462" y="0"/>
                  </a:lnTo>
                  <a:cubicBezTo>
                    <a:pt x="6027" y="0"/>
                    <a:pt x="0" y="6027"/>
                    <a:pt x="0" y="13462"/>
                  </a:cubicBezTo>
                  <a:lnTo>
                    <a:pt x="0" y="46704"/>
                  </a:lnTo>
                  <a:cubicBezTo>
                    <a:pt x="0" y="54139"/>
                    <a:pt x="6027" y="60166"/>
                    <a:pt x="13462" y="60166"/>
                  </a:cubicBezTo>
                  <a:lnTo>
                    <a:pt x="227201" y="60166"/>
                  </a:lnTo>
                  <a:cubicBezTo>
                    <a:pt x="234636" y="60166"/>
                    <a:pt x="240663" y="54139"/>
                    <a:pt x="240663" y="46704"/>
                  </a:cubicBezTo>
                  <a:lnTo>
                    <a:pt x="240663" y="13462"/>
                  </a:lnTo>
                  <a:cubicBezTo>
                    <a:pt x="240663" y="6027"/>
                    <a:pt x="234636" y="0"/>
                    <a:pt x="227201" y="0"/>
                  </a:cubicBezTo>
                  <a:close/>
                  <a:moveTo>
                    <a:pt x="37604" y="37604"/>
                  </a:moveTo>
                  <a:cubicBezTo>
                    <a:pt x="33450" y="37604"/>
                    <a:pt x="30083" y="34237"/>
                    <a:pt x="30083" y="30083"/>
                  </a:cubicBezTo>
                  <a:cubicBezTo>
                    <a:pt x="30083" y="25929"/>
                    <a:pt x="33450" y="22562"/>
                    <a:pt x="37604" y="22562"/>
                  </a:cubicBezTo>
                  <a:cubicBezTo>
                    <a:pt x="41757" y="22562"/>
                    <a:pt x="45124" y="25929"/>
                    <a:pt x="45124" y="30083"/>
                  </a:cubicBezTo>
                  <a:cubicBezTo>
                    <a:pt x="45124" y="34237"/>
                    <a:pt x="41757" y="37604"/>
                    <a:pt x="37604" y="37604"/>
                  </a:cubicBezTo>
                  <a:close/>
                  <a:moveTo>
                    <a:pt x="75207" y="37604"/>
                  </a:moveTo>
                  <a:cubicBezTo>
                    <a:pt x="71053" y="37604"/>
                    <a:pt x="67686" y="34237"/>
                    <a:pt x="67686" y="30083"/>
                  </a:cubicBezTo>
                  <a:cubicBezTo>
                    <a:pt x="67686" y="25929"/>
                    <a:pt x="71053" y="22562"/>
                    <a:pt x="75207" y="22562"/>
                  </a:cubicBezTo>
                  <a:cubicBezTo>
                    <a:pt x="79361" y="22562"/>
                    <a:pt x="82728" y="25929"/>
                    <a:pt x="82728" y="30083"/>
                  </a:cubicBezTo>
                  <a:cubicBezTo>
                    <a:pt x="82728" y="34237"/>
                    <a:pt x="79361" y="37604"/>
                    <a:pt x="75207" y="37604"/>
                  </a:cubicBezTo>
                  <a:close/>
                  <a:moveTo>
                    <a:pt x="112811" y="37604"/>
                  </a:moveTo>
                  <a:cubicBezTo>
                    <a:pt x="108657" y="37604"/>
                    <a:pt x="105290" y="34237"/>
                    <a:pt x="105290" y="30083"/>
                  </a:cubicBezTo>
                  <a:cubicBezTo>
                    <a:pt x="105290" y="25929"/>
                    <a:pt x="108657" y="22562"/>
                    <a:pt x="112811" y="22562"/>
                  </a:cubicBezTo>
                  <a:cubicBezTo>
                    <a:pt x="116964" y="22562"/>
                    <a:pt x="120331" y="25929"/>
                    <a:pt x="120331" y="30083"/>
                  </a:cubicBezTo>
                  <a:cubicBezTo>
                    <a:pt x="120331" y="34237"/>
                    <a:pt x="116964" y="37604"/>
                    <a:pt x="112811" y="37604"/>
                  </a:cubicBez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279" name="Freeform 45">
              <a:extLst>
                <a:ext uri="{FF2B5EF4-FFF2-40B4-BE49-F238E27FC236}">
                  <a16:creationId xmlns:a16="http://schemas.microsoft.com/office/drawing/2014/main" id="{FF3CEB85-871D-443D-A826-8EAF7D702E1B}"/>
                </a:ext>
              </a:extLst>
            </p:cNvPr>
            <p:cNvSpPr/>
            <p:nvPr/>
          </p:nvSpPr>
          <p:spPr>
            <a:xfrm>
              <a:off x="6287542" y="2597553"/>
              <a:ext cx="240662" cy="60165"/>
            </a:xfrm>
            <a:custGeom>
              <a:avLst/>
              <a:gdLst>
                <a:gd name="connsiteX0" fmla="*/ 227201 w 240662"/>
                <a:gd name="connsiteY0" fmla="*/ 0 h 60165"/>
                <a:gd name="connsiteX1" fmla="*/ 13462 w 240662"/>
                <a:gd name="connsiteY1" fmla="*/ 0 h 60165"/>
                <a:gd name="connsiteX2" fmla="*/ 0 w 240662"/>
                <a:gd name="connsiteY2" fmla="*/ 13462 h 60165"/>
                <a:gd name="connsiteX3" fmla="*/ 0 w 240662"/>
                <a:gd name="connsiteY3" fmla="*/ 46704 h 60165"/>
                <a:gd name="connsiteX4" fmla="*/ 13462 w 240662"/>
                <a:gd name="connsiteY4" fmla="*/ 60166 h 60165"/>
                <a:gd name="connsiteX5" fmla="*/ 227201 w 240662"/>
                <a:gd name="connsiteY5" fmla="*/ 60166 h 60165"/>
                <a:gd name="connsiteX6" fmla="*/ 240663 w 240662"/>
                <a:gd name="connsiteY6" fmla="*/ 46704 h 60165"/>
                <a:gd name="connsiteX7" fmla="*/ 240663 w 240662"/>
                <a:gd name="connsiteY7" fmla="*/ 13462 h 60165"/>
                <a:gd name="connsiteX8" fmla="*/ 227201 w 240662"/>
                <a:gd name="connsiteY8" fmla="*/ 0 h 60165"/>
                <a:gd name="connsiteX9" fmla="*/ 37604 w 240662"/>
                <a:gd name="connsiteY9" fmla="*/ 37604 h 60165"/>
                <a:gd name="connsiteX10" fmla="*/ 30083 w 240662"/>
                <a:gd name="connsiteY10" fmla="*/ 30083 h 60165"/>
                <a:gd name="connsiteX11" fmla="*/ 37604 w 240662"/>
                <a:gd name="connsiteY11" fmla="*/ 22562 h 60165"/>
                <a:gd name="connsiteX12" fmla="*/ 45124 w 240662"/>
                <a:gd name="connsiteY12" fmla="*/ 30083 h 60165"/>
                <a:gd name="connsiteX13" fmla="*/ 37604 w 240662"/>
                <a:gd name="connsiteY13" fmla="*/ 37604 h 60165"/>
                <a:gd name="connsiteX14" fmla="*/ 75207 w 240662"/>
                <a:gd name="connsiteY14" fmla="*/ 37604 h 60165"/>
                <a:gd name="connsiteX15" fmla="*/ 67686 w 240662"/>
                <a:gd name="connsiteY15" fmla="*/ 30083 h 60165"/>
                <a:gd name="connsiteX16" fmla="*/ 75207 w 240662"/>
                <a:gd name="connsiteY16" fmla="*/ 22562 h 60165"/>
                <a:gd name="connsiteX17" fmla="*/ 82728 w 240662"/>
                <a:gd name="connsiteY17" fmla="*/ 30083 h 60165"/>
                <a:gd name="connsiteX18" fmla="*/ 75207 w 240662"/>
                <a:gd name="connsiteY18" fmla="*/ 37604 h 60165"/>
                <a:gd name="connsiteX19" fmla="*/ 112811 w 240662"/>
                <a:gd name="connsiteY19" fmla="*/ 37604 h 60165"/>
                <a:gd name="connsiteX20" fmla="*/ 105290 w 240662"/>
                <a:gd name="connsiteY20" fmla="*/ 30083 h 60165"/>
                <a:gd name="connsiteX21" fmla="*/ 112811 w 240662"/>
                <a:gd name="connsiteY21" fmla="*/ 22562 h 60165"/>
                <a:gd name="connsiteX22" fmla="*/ 120331 w 240662"/>
                <a:gd name="connsiteY22" fmla="*/ 30083 h 60165"/>
                <a:gd name="connsiteX23" fmla="*/ 112811 w 240662"/>
                <a:gd name="connsiteY23" fmla="*/ 37604 h 60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0662" h="60165">
                  <a:moveTo>
                    <a:pt x="227201" y="0"/>
                  </a:moveTo>
                  <a:lnTo>
                    <a:pt x="13462" y="0"/>
                  </a:lnTo>
                  <a:cubicBezTo>
                    <a:pt x="6027" y="0"/>
                    <a:pt x="0" y="6027"/>
                    <a:pt x="0" y="13462"/>
                  </a:cubicBezTo>
                  <a:lnTo>
                    <a:pt x="0" y="46704"/>
                  </a:lnTo>
                  <a:cubicBezTo>
                    <a:pt x="0" y="54139"/>
                    <a:pt x="6027" y="60166"/>
                    <a:pt x="13462" y="60166"/>
                  </a:cubicBezTo>
                  <a:lnTo>
                    <a:pt x="227201" y="60166"/>
                  </a:lnTo>
                  <a:cubicBezTo>
                    <a:pt x="234636" y="60166"/>
                    <a:pt x="240663" y="54139"/>
                    <a:pt x="240663" y="46704"/>
                  </a:cubicBezTo>
                  <a:lnTo>
                    <a:pt x="240663" y="13462"/>
                  </a:lnTo>
                  <a:cubicBezTo>
                    <a:pt x="240663" y="6027"/>
                    <a:pt x="234636" y="0"/>
                    <a:pt x="227201" y="0"/>
                  </a:cubicBezTo>
                  <a:close/>
                  <a:moveTo>
                    <a:pt x="37604" y="37604"/>
                  </a:moveTo>
                  <a:cubicBezTo>
                    <a:pt x="33450" y="37604"/>
                    <a:pt x="30083" y="34237"/>
                    <a:pt x="30083" y="30083"/>
                  </a:cubicBezTo>
                  <a:cubicBezTo>
                    <a:pt x="30083" y="25929"/>
                    <a:pt x="33450" y="22562"/>
                    <a:pt x="37604" y="22562"/>
                  </a:cubicBezTo>
                  <a:cubicBezTo>
                    <a:pt x="41757" y="22562"/>
                    <a:pt x="45124" y="25929"/>
                    <a:pt x="45124" y="30083"/>
                  </a:cubicBezTo>
                  <a:cubicBezTo>
                    <a:pt x="45124" y="34237"/>
                    <a:pt x="41757" y="37604"/>
                    <a:pt x="37604" y="37604"/>
                  </a:cubicBezTo>
                  <a:close/>
                  <a:moveTo>
                    <a:pt x="75207" y="37604"/>
                  </a:moveTo>
                  <a:cubicBezTo>
                    <a:pt x="71053" y="37604"/>
                    <a:pt x="67686" y="34237"/>
                    <a:pt x="67686" y="30083"/>
                  </a:cubicBezTo>
                  <a:cubicBezTo>
                    <a:pt x="67686" y="25929"/>
                    <a:pt x="71053" y="22562"/>
                    <a:pt x="75207" y="22562"/>
                  </a:cubicBezTo>
                  <a:cubicBezTo>
                    <a:pt x="79361" y="22562"/>
                    <a:pt x="82728" y="25929"/>
                    <a:pt x="82728" y="30083"/>
                  </a:cubicBezTo>
                  <a:cubicBezTo>
                    <a:pt x="82728" y="34237"/>
                    <a:pt x="79361" y="37604"/>
                    <a:pt x="75207" y="37604"/>
                  </a:cubicBezTo>
                  <a:close/>
                  <a:moveTo>
                    <a:pt x="112811" y="37604"/>
                  </a:moveTo>
                  <a:cubicBezTo>
                    <a:pt x="108657" y="37604"/>
                    <a:pt x="105290" y="34237"/>
                    <a:pt x="105290" y="30083"/>
                  </a:cubicBezTo>
                  <a:cubicBezTo>
                    <a:pt x="105290" y="25929"/>
                    <a:pt x="108657" y="22562"/>
                    <a:pt x="112811" y="22562"/>
                  </a:cubicBezTo>
                  <a:cubicBezTo>
                    <a:pt x="116964" y="22562"/>
                    <a:pt x="120331" y="25929"/>
                    <a:pt x="120331" y="30083"/>
                  </a:cubicBezTo>
                  <a:cubicBezTo>
                    <a:pt x="120331" y="34237"/>
                    <a:pt x="116964" y="37604"/>
                    <a:pt x="112811" y="37604"/>
                  </a:cubicBezTo>
                  <a:close/>
                </a:path>
              </a:pathLst>
            </a:custGeom>
            <a:solidFill>
              <a:srgbClr val="0078D4"/>
            </a:solidFill>
            <a:effectLst>
              <a:outerShdw blurRad="63500" dist="38100" dir="2700000" algn="tl" rotWithShape="0">
                <a:srgbClr val="000000">
                  <a:alpha val="26000"/>
                </a:srgbClr>
              </a:outerShdw>
            </a:effectLst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</p:grpSp>
      <p:pic>
        <p:nvPicPr>
          <p:cNvPr id="280" name="Picture 2">
            <a:extLst>
              <a:ext uri="{FF2B5EF4-FFF2-40B4-BE49-F238E27FC236}">
                <a16:creationId xmlns:a16="http://schemas.microsoft.com/office/drawing/2014/main" id="{A68E0D2F-9CC0-4ED8-8818-8DDC40C6E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307" y="4433935"/>
            <a:ext cx="1764073" cy="1470586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1" name="Graphic 280">
            <a:extLst>
              <a:ext uri="{FF2B5EF4-FFF2-40B4-BE49-F238E27FC236}">
                <a16:creationId xmlns:a16="http://schemas.microsoft.com/office/drawing/2014/main" id="{20C72E10-90DC-4445-9E51-E8DC5EF311E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07637" y="658180"/>
            <a:ext cx="376165" cy="3761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301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-8.33333E-7 0.03472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07407E-6 L 4.58333E-6 0.03472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59259E-6 L -3.75E-6 0.03472 " pathEditMode="relative" rAng="0" ptsTypes="AA">
                                      <p:cBhvr>
                                        <p:cTn id="21" dur="750" spd="-100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1.66667E-6 0.03472 " pathEditMode="relative" rAng="0" ptsTypes="AA">
                                      <p:cBhvr>
                                        <p:cTn id="26" dur="750" spd="-100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100" grpId="0" animBg="1"/>
      <p:bldP spid="100" grpId="1" animBg="1"/>
      <p:bldP spid="101" grpId="0" animBg="1"/>
      <p:bldP spid="101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190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 Eadala</dc:creator>
  <cp:lastModifiedBy>Devi Eadala</cp:lastModifiedBy>
  <cp:revision>22</cp:revision>
  <dcterms:created xsi:type="dcterms:W3CDTF">2024-11-14T00:56:44Z</dcterms:created>
  <dcterms:modified xsi:type="dcterms:W3CDTF">2024-11-14T06:58:47Z</dcterms:modified>
</cp:coreProperties>
</file>