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10725150"/>
  <p:notesSz cx="12192000" cy="107251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0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3324796"/>
            <a:ext cx="10368598" cy="2252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6006084"/>
            <a:ext cx="8538845" cy="2681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2466784"/>
            <a:ext cx="5306282" cy="7078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2466784"/>
            <a:ext cx="5306282" cy="7078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0649" y="1144793"/>
            <a:ext cx="449499" cy="4745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39484" y="270604"/>
            <a:ext cx="437013" cy="38714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52081" y="1028235"/>
            <a:ext cx="474471" cy="162765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43200" y="4895485"/>
            <a:ext cx="566036" cy="41211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8296" y="8546270"/>
            <a:ext cx="628466" cy="38714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45761" y="8496316"/>
            <a:ext cx="566036" cy="42460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12130" y="9924160"/>
            <a:ext cx="374582" cy="43709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049654" y="770141"/>
            <a:ext cx="0" cy="478790"/>
          </a:xfrm>
          <a:custGeom>
            <a:avLst/>
            <a:gdLst/>
            <a:ahLst/>
            <a:cxnLst/>
            <a:rect l="l" t="t" r="r" b="b"/>
            <a:pathLst>
              <a:path h="478790">
                <a:moveTo>
                  <a:pt x="0" y="478723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49654" y="87440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5">
                <a:moveTo>
                  <a:pt x="0" y="541165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03649" y="7463939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5">
                <a:moveTo>
                  <a:pt x="0" y="391304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11305" y="3296966"/>
            <a:ext cx="0" cy="1869439"/>
          </a:xfrm>
          <a:custGeom>
            <a:avLst/>
            <a:gdLst/>
            <a:ahLst/>
            <a:cxnLst/>
            <a:rect l="l" t="t" r="r" b="b"/>
            <a:pathLst>
              <a:path h="1869439">
                <a:moveTo>
                  <a:pt x="0" y="1869102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94435" y="3434339"/>
            <a:ext cx="0" cy="169037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1690101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981949" y="770141"/>
            <a:ext cx="0" cy="478790"/>
          </a:xfrm>
          <a:custGeom>
            <a:avLst/>
            <a:gdLst/>
            <a:ahLst/>
            <a:cxnLst/>
            <a:rect l="l" t="t" r="r" b="b"/>
            <a:pathLst>
              <a:path h="478790">
                <a:moveTo>
                  <a:pt x="0" y="478723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981949" y="87440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5">
                <a:moveTo>
                  <a:pt x="0" y="541165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02313" y="7389009"/>
            <a:ext cx="0" cy="466725"/>
          </a:xfrm>
          <a:custGeom>
            <a:avLst/>
            <a:gdLst/>
            <a:ahLst/>
            <a:cxnLst/>
            <a:rect l="l" t="t" r="r" b="b"/>
            <a:pathLst>
              <a:path h="466725">
                <a:moveTo>
                  <a:pt x="0" y="466235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851813" y="4296041"/>
            <a:ext cx="0" cy="932815"/>
          </a:xfrm>
          <a:custGeom>
            <a:avLst/>
            <a:gdLst/>
            <a:ahLst/>
            <a:cxnLst/>
            <a:rect l="l" t="t" r="r" b="b"/>
            <a:pathLst>
              <a:path h="932814">
                <a:moveTo>
                  <a:pt x="0" y="932469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910081" y="7097612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745144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380390" y="6389935"/>
            <a:ext cx="0" cy="732790"/>
          </a:xfrm>
          <a:custGeom>
            <a:avLst/>
            <a:gdLst/>
            <a:ahLst/>
            <a:cxnLst/>
            <a:rect l="l" t="t" r="r" b="b"/>
            <a:pathLst>
              <a:path h="732790">
                <a:moveTo>
                  <a:pt x="0" y="732654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88158" y="6290027"/>
            <a:ext cx="0" cy="795655"/>
          </a:xfrm>
          <a:custGeom>
            <a:avLst/>
            <a:gdLst/>
            <a:ahLst/>
            <a:cxnLst/>
            <a:rect l="l" t="t" r="r" b="b"/>
            <a:pathLst>
              <a:path h="795654">
                <a:moveTo>
                  <a:pt x="0" y="795096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246091" y="2676708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641072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233606" y="657745"/>
            <a:ext cx="0" cy="591185"/>
          </a:xfrm>
          <a:custGeom>
            <a:avLst/>
            <a:gdLst/>
            <a:ahLst/>
            <a:cxnLst/>
            <a:rect l="l" t="t" r="r" b="b"/>
            <a:pathLst>
              <a:path h="591185">
                <a:moveTo>
                  <a:pt x="0" y="591119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333494" y="2676708"/>
            <a:ext cx="0" cy="782955"/>
          </a:xfrm>
          <a:custGeom>
            <a:avLst/>
            <a:gdLst/>
            <a:ahLst/>
            <a:cxnLst/>
            <a:rect l="l" t="t" r="r" b="b"/>
            <a:pathLst>
              <a:path h="782954">
                <a:moveTo>
                  <a:pt x="0" y="782608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16068" y="7097612"/>
            <a:ext cx="0" cy="745490"/>
          </a:xfrm>
          <a:custGeom>
            <a:avLst/>
            <a:gdLst/>
            <a:ahLst/>
            <a:cxnLst/>
            <a:rect l="l" t="t" r="r" b="b"/>
            <a:pathLst>
              <a:path h="745490">
                <a:moveTo>
                  <a:pt x="0" y="745144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041329" y="104091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266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973624" y="437116"/>
            <a:ext cx="4395470" cy="0"/>
          </a:xfrm>
          <a:custGeom>
            <a:avLst/>
            <a:gdLst/>
            <a:ahLst/>
            <a:cxnLst/>
            <a:rect l="l" t="t" r="r" b="b"/>
            <a:pathLst>
              <a:path w="4395470">
                <a:moveTo>
                  <a:pt x="0" y="0"/>
                </a:moveTo>
                <a:lnTo>
                  <a:pt x="4395102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041329" y="711862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266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973624" y="1011584"/>
            <a:ext cx="4645025" cy="0"/>
          </a:xfrm>
          <a:custGeom>
            <a:avLst/>
            <a:gdLst/>
            <a:ahLst/>
            <a:cxnLst/>
            <a:rect l="l" t="t" r="r" b="b"/>
            <a:pathLst>
              <a:path w="4645025">
                <a:moveTo>
                  <a:pt x="0" y="0"/>
                </a:moveTo>
                <a:lnTo>
                  <a:pt x="4644824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322412" y="999095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89783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041329" y="1228050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266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423946" y="1382074"/>
            <a:ext cx="678815" cy="0"/>
          </a:xfrm>
          <a:custGeom>
            <a:avLst/>
            <a:gdLst/>
            <a:ahLst/>
            <a:cxnLst/>
            <a:rect l="l" t="t" r="r" b="b"/>
            <a:pathLst>
              <a:path w="678815">
                <a:moveTo>
                  <a:pt x="0" y="0"/>
                </a:moveTo>
                <a:lnTo>
                  <a:pt x="678411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394812" y="1569401"/>
            <a:ext cx="732790" cy="0"/>
          </a:xfrm>
          <a:custGeom>
            <a:avLst/>
            <a:gdLst/>
            <a:ahLst/>
            <a:cxnLst/>
            <a:rect l="l" t="t" r="r" b="b"/>
            <a:pathLst>
              <a:path w="732790">
                <a:moveTo>
                  <a:pt x="0" y="0"/>
                </a:moveTo>
                <a:lnTo>
                  <a:pt x="732517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369841" y="2356172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433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8386487" y="244775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5870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798819" y="3301129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>
                <a:moveTo>
                  <a:pt x="0" y="0"/>
                </a:moveTo>
                <a:lnTo>
                  <a:pt x="2459758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4990272" y="3438502"/>
            <a:ext cx="2360295" cy="0"/>
          </a:xfrm>
          <a:custGeom>
            <a:avLst/>
            <a:gdLst/>
            <a:ahLst/>
            <a:cxnLst/>
            <a:rect l="l" t="t" r="r" b="b"/>
            <a:pathLst>
              <a:path w="2360295">
                <a:moveTo>
                  <a:pt x="0" y="0"/>
                </a:moveTo>
                <a:lnTo>
                  <a:pt x="2359869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932826" y="5336744"/>
            <a:ext cx="1652905" cy="0"/>
          </a:xfrm>
          <a:custGeom>
            <a:avLst/>
            <a:gdLst/>
            <a:ahLst/>
            <a:cxnLst/>
            <a:rect l="l" t="t" r="r" b="b"/>
            <a:pathLst>
              <a:path w="1652904">
                <a:moveTo>
                  <a:pt x="0" y="0"/>
                </a:moveTo>
                <a:lnTo>
                  <a:pt x="1652325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406475" y="5324256"/>
            <a:ext cx="1677670" cy="0"/>
          </a:xfrm>
          <a:custGeom>
            <a:avLst/>
            <a:gdLst/>
            <a:ahLst/>
            <a:cxnLst/>
            <a:rect l="l" t="t" r="r" b="b"/>
            <a:pathLst>
              <a:path w="1677670">
                <a:moveTo>
                  <a:pt x="0" y="0"/>
                </a:moveTo>
                <a:lnTo>
                  <a:pt x="1677297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406475" y="5469954"/>
            <a:ext cx="1677670" cy="0"/>
          </a:xfrm>
          <a:custGeom>
            <a:avLst/>
            <a:gdLst/>
            <a:ahLst/>
            <a:cxnLst/>
            <a:rect l="l" t="t" r="r" b="b"/>
            <a:pathLst>
              <a:path w="1677670">
                <a:moveTo>
                  <a:pt x="0" y="0"/>
                </a:moveTo>
                <a:lnTo>
                  <a:pt x="1677297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932826" y="5478279"/>
            <a:ext cx="1652905" cy="0"/>
          </a:xfrm>
          <a:custGeom>
            <a:avLst/>
            <a:gdLst/>
            <a:ahLst/>
            <a:cxnLst/>
            <a:rect l="l" t="t" r="r" b="b"/>
            <a:pathLst>
              <a:path w="1652904">
                <a:moveTo>
                  <a:pt x="0" y="0"/>
                </a:moveTo>
                <a:lnTo>
                  <a:pt x="1652325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990272" y="6302515"/>
            <a:ext cx="1918970" cy="0"/>
          </a:xfrm>
          <a:custGeom>
            <a:avLst/>
            <a:gdLst/>
            <a:ahLst/>
            <a:cxnLst/>
            <a:rect l="l" t="t" r="r" b="b"/>
            <a:pathLst>
              <a:path w="1918970">
                <a:moveTo>
                  <a:pt x="0" y="0"/>
                </a:moveTo>
                <a:lnTo>
                  <a:pt x="1918694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773846" y="6398260"/>
            <a:ext cx="1627505" cy="0"/>
          </a:xfrm>
          <a:custGeom>
            <a:avLst/>
            <a:gdLst/>
            <a:ahLst/>
            <a:cxnLst/>
            <a:rect l="l" t="t" r="r" b="b"/>
            <a:pathLst>
              <a:path w="1627504">
                <a:moveTo>
                  <a:pt x="0" y="0"/>
                </a:moveTo>
                <a:lnTo>
                  <a:pt x="1627354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897595" y="7105939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0958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057688" y="7455614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036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057688" y="7592987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0" y="0"/>
                </a:moveTo>
                <a:lnTo>
                  <a:pt x="553550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191162" y="7838593"/>
            <a:ext cx="1223645" cy="0"/>
          </a:xfrm>
          <a:custGeom>
            <a:avLst/>
            <a:gdLst/>
            <a:ahLst/>
            <a:cxnLst/>
            <a:rect l="l" t="t" r="r" b="b"/>
            <a:pathLst>
              <a:path w="1223645">
                <a:moveTo>
                  <a:pt x="0" y="0"/>
                </a:moveTo>
                <a:lnTo>
                  <a:pt x="1223636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897595" y="7821941"/>
            <a:ext cx="2131060" cy="0"/>
          </a:xfrm>
          <a:custGeom>
            <a:avLst/>
            <a:gdLst/>
            <a:ahLst/>
            <a:cxnLst/>
            <a:rect l="l" t="t" r="r" b="b"/>
            <a:pathLst>
              <a:path w="2131059">
                <a:moveTo>
                  <a:pt x="0" y="0"/>
                </a:moveTo>
                <a:lnTo>
                  <a:pt x="2130958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777186" y="8596224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0" y="0"/>
                </a:moveTo>
                <a:lnTo>
                  <a:pt x="441174" y="0"/>
                </a:lnTo>
              </a:path>
            </a:pathLst>
          </a:custGeom>
          <a:ln w="58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2422300" y="8783551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811" y="0"/>
                </a:lnTo>
              </a:path>
            </a:pathLst>
          </a:custGeom>
          <a:ln w="12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4195324" y="5049510"/>
            <a:ext cx="1198880" cy="162560"/>
          </a:xfrm>
          <a:custGeom>
            <a:avLst/>
            <a:gdLst/>
            <a:ahLst/>
            <a:cxnLst/>
            <a:rect l="l" t="t" r="r" b="b"/>
            <a:pathLst>
              <a:path w="1198879" h="162560">
                <a:moveTo>
                  <a:pt x="0" y="158185"/>
                </a:moveTo>
                <a:lnTo>
                  <a:pt x="1198665" y="158185"/>
                </a:lnTo>
              </a:path>
              <a:path w="1198879" h="162560">
                <a:moveTo>
                  <a:pt x="582684" y="162349"/>
                </a:moveTo>
                <a:lnTo>
                  <a:pt x="582684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648163" y="5365884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>
                <a:moveTo>
                  <a:pt x="0" y="0"/>
                </a:moveTo>
                <a:lnTo>
                  <a:pt x="665924" y="0"/>
                </a:lnTo>
              </a:path>
            </a:pathLst>
          </a:custGeom>
          <a:ln w="29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195324" y="5207696"/>
            <a:ext cx="0" cy="628650"/>
          </a:xfrm>
          <a:custGeom>
            <a:avLst/>
            <a:gdLst/>
            <a:ahLst/>
            <a:cxnLst/>
            <a:rect l="l" t="t" r="r" b="b"/>
            <a:pathLst>
              <a:path h="628650">
                <a:moveTo>
                  <a:pt x="0" y="628584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5393990" y="5207696"/>
            <a:ext cx="0" cy="462280"/>
          </a:xfrm>
          <a:custGeom>
            <a:avLst/>
            <a:gdLst/>
            <a:ahLst/>
            <a:cxnLst/>
            <a:rect l="l" t="t" r="r" b="b"/>
            <a:pathLst>
              <a:path h="462279">
                <a:moveTo>
                  <a:pt x="0" y="462072"/>
                </a:moveTo>
                <a:lnTo>
                  <a:pt x="0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314087" y="5403348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562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5393990" y="5403348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309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314087" y="5594838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889562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5393990" y="5594838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>
                <a:moveTo>
                  <a:pt x="0" y="0"/>
                </a:moveTo>
                <a:lnTo>
                  <a:pt x="470309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187001" y="5590675"/>
            <a:ext cx="1677670" cy="1265555"/>
          </a:xfrm>
          <a:custGeom>
            <a:avLst/>
            <a:gdLst/>
            <a:ahLst/>
            <a:cxnLst/>
            <a:rect l="l" t="t" r="r" b="b"/>
            <a:pathLst>
              <a:path w="1677670" h="1265554">
                <a:moveTo>
                  <a:pt x="1677297" y="1265494"/>
                </a:moveTo>
                <a:lnTo>
                  <a:pt x="1677297" y="0"/>
                </a:lnTo>
              </a:path>
              <a:path w="1677670" h="1265554">
                <a:moveTo>
                  <a:pt x="0" y="245605"/>
                </a:moveTo>
                <a:lnTo>
                  <a:pt x="1215311" y="245605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5393990" y="5669769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75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5660359" y="5669769"/>
            <a:ext cx="0" cy="908050"/>
          </a:xfrm>
          <a:custGeom>
            <a:avLst/>
            <a:gdLst/>
            <a:ahLst/>
            <a:cxnLst/>
            <a:rect l="l" t="t" r="r" b="b"/>
            <a:pathLst>
              <a:path h="908050">
                <a:moveTo>
                  <a:pt x="0" y="907491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778009" y="5836281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740979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77786" y="5836281"/>
            <a:ext cx="0" cy="341630"/>
          </a:xfrm>
          <a:custGeom>
            <a:avLst/>
            <a:gdLst/>
            <a:ahLst/>
            <a:cxnLst/>
            <a:rect l="l" t="t" r="r" b="b"/>
            <a:pathLst>
              <a:path h="341629">
                <a:moveTo>
                  <a:pt x="0" y="341350"/>
                </a:moveTo>
                <a:lnTo>
                  <a:pt x="0" y="0"/>
                </a:lnTo>
              </a:path>
            </a:pathLst>
          </a:custGeom>
          <a:ln w="12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314087" y="6568936"/>
            <a:ext cx="3554729" cy="279400"/>
          </a:xfrm>
          <a:custGeom>
            <a:avLst/>
            <a:gdLst/>
            <a:ahLst/>
            <a:cxnLst/>
            <a:rect l="l" t="t" r="r" b="b"/>
            <a:pathLst>
              <a:path w="3554729" h="279400">
                <a:moveTo>
                  <a:pt x="0" y="0"/>
                </a:moveTo>
                <a:lnTo>
                  <a:pt x="3354596" y="0"/>
                </a:lnTo>
              </a:path>
              <a:path w="3554729" h="279400">
                <a:moveTo>
                  <a:pt x="0" y="278908"/>
                </a:moveTo>
                <a:lnTo>
                  <a:pt x="3554372" y="278908"/>
                </a:lnTo>
              </a:path>
            </a:pathLst>
          </a:custGeom>
          <a:ln w="16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195324" y="7101775"/>
            <a:ext cx="1198880" cy="0"/>
          </a:xfrm>
          <a:custGeom>
            <a:avLst/>
            <a:gdLst/>
            <a:ahLst/>
            <a:cxnLst/>
            <a:rect l="l" t="t" r="r" b="b"/>
            <a:pathLst>
              <a:path w="1198879">
                <a:moveTo>
                  <a:pt x="0" y="0"/>
                </a:moveTo>
                <a:lnTo>
                  <a:pt x="1198665" y="0"/>
                </a:lnTo>
              </a:path>
            </a:pathLst>
          </a:custGeom>
          <a:ln w="4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648163" y="7268288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>
                <a:moveTo>
                  <a:pt x="0" y="0"/>
                </a:moveTo>
                <a:lnTo>
                  <a:pt x="665924" y="0"/>
                </a:lnTo>
              </a:path>
            </a:pathLst>
          </a:custGeom>
          <a:ln w="29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195324" y="7101775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578630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393990" y="7101775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578630"/>
                </a:moveTo>
                <a:lnTo>
                  <a:pt x="0" y="0"/>
                </a:lnTo>
              </a:path>
            </a:pathLst>
          </a:custGeom>
          <a:ln w="16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2513865" y="7468103"/>
            <a:ext cx="1690370" cy="0"/>
          </a:xfrm>
          <a:custGeom>
            <a:avLst/>
            <a:gdLst/>
            <a:ahLst/>
            <a:cxnLst/>
            <a:rect l="l" t="t" r="r" b="b"/>
            <a:pathLst>
              <a:path w="1690370">
                <a:moveTo>
                  <a:pt x="0" y="0"/>
                </a:moveTo>
                <a:lnTo>
                  <a:pt x="1689784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385665" y="7613801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633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917" y="429006"/>
            <a:ext cx="10978515" cy="1716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2466784"/>
            <a:ext cx="10978515" cy="7078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9974390"/>
            <a:ext cx="3903472" cy="536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9974390"/>
            <a:ext cx="2805620" cy="536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9974390"/>
            <a:ext cx="2805620" cy="536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060" y="108851"/>
            <a:ext cx="7658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99695" algn="ctr">
              <a:lnSpc>
                <a:spcPct val="106000"/>
              </a:lnSpc>
              <a:spcBef>
                <a:spcPts val="100"/>
              </a:spcBef>
            </a:pPr>
            <a:r>
              <a:rPr sz="850" spc="-10" dirty="0">
                <a:solidFill>
                  <a:srgbClr val="11111C"/>
                </a:solidFill>
                <a:latin typeface="Arial"/>
                <a:cs typeface="Arial"/>
              </a:rPr>
              <a:t>A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ssis</a:t>
            </a:r>
            <a:r>
              <a:rPr sz="85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ants. </a:t>
            </a:r>
            <a:r>
              <a:rPr sz="850" spc="-1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850" spc="-10" dirty="0">
                <a:solidFill>
                  <a:srgbClr val="242426"/>
                </a:solidFill>
                <a:latin typeface="Arial"/>
                <a:cs typeface="Arial"/>
              </a:rPr>
              <a:t>hreads.</a:t>
            </a:r>
            <a:endParaRPr sz="850">
              <a:latin typeface="Arial"/>
              <a:cs typeface="Arial"/>
            </a:endParaRPr>
          </a:p>
          <a:p>
            <a:pPr marL="12700" marR="5080" algn="ctr">
              <a:lnSpc>
                <a:spcPct val="102800"/>
              </a:lnSpc>
              <a:spcBef>
                <a:spcPts val="65"/>
              </a:spcBef>
            </a:pP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Messages</a:t>
            </a:r>
            <a:r>
              <a:rPr sz="850" spc="-6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242426"/>
                </a:solidFill>
                <a:latin typeface="Arial"/>
                <a:cs typeface="Arial"/>
              </a:rPr>
              <a:t>APls 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(preview)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356" y="1178346"/>
            <a:ext cx="1052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411D5D"/>
                </a:solidFill>
                <a:latin typeface="Arial"/>
                <a:cs typeface="Arial"/>
              </a:rPr>
              <a:t>Ass</a:t>
            </a:r>
            <a:r>
              <a:rPr sz="1600" spc="60" dirty="0">
                <a:solidFill>
                  <a:srgbClr val="11111C"/>
                </a:solidFill>
                <a:latin typeface="Arial"/>
                <a:cs typeface="Arial"/>
              </a:rPr>
              <a:t>i</a:t>
            </a:r>
            <a:r>
              <a:rPr sz="1600" spc="60" dirty="0">
                <a:solidFill>
                  <a:srgbClr val="411D5D"/>
                </a:solidFill>
                <a:latin typeface="Arial"/>
                <a:cs typeface="Arial"/>
              </a:rPr>
              <a:t>stants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7819" y="853302"/>
            <a:ext cx="725170" cy="2889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0640">
              <a:lnSpc>
                <a:spcPct val="102800"/>
              </a:lnSpc>
              <a:spcBef>
                <a:spcPts val="70"/>
              </a:spcBef>
            </a:pP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Vector</a:t>
            </a:r>
            <a:r>
              <a:rPr sz="850" spc="2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242426"/>
                </a:solidFill>
                <a:latin typeface="Arial"/>
                <a:cs typeface="Arial"/>
              </a:rPr>
              <a:t>Store </a:t>
            </a:r>
            <a:r>
              <a:rPr sz="850" spc="-10" dirty="0">
                <a:solidFill>
                  <a:srgbClr val="242426"/>
                </a:solidFill>
                <a:latin typeface="Arial"/>
                <a:cs typeface="Arial"/>
              </a:rPr>
              <a:t>AP</a:t>
            </a:r>
            <a:r>
              <a:rPr sz="850" spc="-10" dirty="0">
                <a:solidFill>
                  <a:srgbClr val="4F4F4F"/>
                </a:solidFill>
                <a:latin typeface="Arial"/>
                <a:cs typeface="Arial"/>
              </a:rPr>
              <a:t>ls</a:t>
            </a:r>
            <a:r>
              <a:rPr sz="850" spc="-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(Preview)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2583" y="539355"/>
            <a:ext cx="21443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685" algn="l"/>
                <a:tab pos="2131060" algn="l"/>
              </a:tabLst>
            </a:pPr>
            <a:r>
              <a:rPr sz="700" u="sng" dirty="0">
                <a:solidFill>
                  <a:srgbClr val="11111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Run</a:t>
            </a:r>
            <a:r>
              <a:rPr sz="700" u="sng" dirty="0">
                <a:solidFill>
                  <a:srgbClr val="4F4F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700" u="sng" spc="55" dirty="0">
                <a:solidFill>
                  <a:srgbClr val="4F4F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u="sng" dirty="0">
                <a:solidFill>
                  <a:srgbClr val="3A3A3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ore</a:t>
            </a:r>
            <a:r>
              <a:rPr sz="700" u="sng" spc="95" dirty="0">
                <a:solidFill>
                  <a:srgbClr val="3A3A3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solidFill>
                  <a:srgbClr val="4F4F4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700" u="sng" spc="-10" dirty="0">
                <a:solidFill>
                  <a:srgbClr val="24242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tored</a:t>
            </a:r>
            <a:r>
              <a:rPr sz="700" u="sng" dirty="0">
                <a:solidFill>
                  <a:srgbClr val="242426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5900" y="1554966"/>
            <a:ext cx="39681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u="heavy" spc="595" dirty="0">
                <a:solidFill>
                  <a:srgbClr val="011C3B"/>
                </a:solidFill>
                <a:uFill>
                  <a:solidFill>
                    <a:srgbClr val="011C3B"/>
                  </a:solidFill>
                </a:uFill>
                <a:latin typeface="Arial"/>
                <a:cs typeface="Arial"/>
              </a:rPr>
              <a:t>-------------</a:t>
            </a:r>
            <a:r>
              <a:rPr sz="900" b="1" u="heavy" spc="530" dirty="0">
                <a:solidFill>
                  <a:srgbClr val="011C3B"/>
                </a:solidFill>
                <a:uFill>
                  <a:solidFill>
                    <a:srgbClr val="011C3B"/>
                  </a:solidFill>
                </a:uFill>
                <a:latin typeface="Arial"/>
                <a:cs typeface="Arial"/>
              </a:rPr>
              <a:t>.i•I</a:t>
            </a:r>
            <a:r>
              <a:rPr sz="900" b="1" u="none" spc="350" dirty="0">
                <a:solidFill>
                  <a:srgbClr val="011C3B"/>
                </a:solidFill>
                <a:latin typeface="Arial"/>
                <a:cs typeface="Arial"/>
              </a:rPr>
              <a:t> </a:t>
            </a:r>
            <a:r>
              <a:rPr sz="900" u="heavy" dirty="0">
                <a:solidFill>
                  <a:srgbClr val="242426"/>
                </a:solidFill>
                <a:uFill>
                  <a:solidFill>
                    <a:srgbClr val="242426"/>
                  </a:solidFill>
                </a:uFill>
                <a:latin typeface="Arial"/>
                <a:cs typeface="Arial"/>
              </a:rPr>
              <a:t>APi,</a:t>
            </a:r>
            <a:r>
              <a:rPr sz="900" u="heavy" spc="265" dirty="0">
                <a:solidFill>
                  <a:srgbClr val="242426"/>
                </a:solidFill>
                <a:uFill>
                  <a:solidFill>
                    <a:srgbClr val="242426"/>
                  </a:solidFill>
                </a:uFill>
                <a:latin typeface="Arial"/>
                <a:cs typeface="Arial"/>
              </a:rPr>
              <a:t>  </a:t>
            </a:r>
            <a:r>
              <a:rPr sz="900" u="heavy" spc="155" dirty="0">
                <a:solidFill>
                  <a:srgbClr val="242426"/>
                </a:solidFill>
                <a:uFill>
                  <a:solidFill>
                    <a:srgbClr val="242426"/>
                  </a:solidFill>
                </a:uFill>
                <a:latin typeface="Arial"/>
                <a:cs typeface="Arial"/>
              </a:rPr>
              <a:t>;,;.,,,</a:t>
            </a:r>
            <a:r>
              <a:rPr sz="900" u="none" spc="34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1650" u="heavy" spc="125" dirty="0">
                <a:solidFill>
                  <a:srgbClr val="011C3B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1</a:t>
            </a:r>
            <a:r>
              <a:rPr sz="1650" u="heavy" spc="125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</a:t>
            </a:r>
            <a:r>
              <a:rPr sz="1650" u="heavy" spc="90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</a:t>
            </a:r>
            <a:r>
              <a:rPr sz="1650" u="heavy" spc="90" dirty="0">
                <a:solidFill>
                  <a:srgbClr val="011C3B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</a:t>
            </a:r>
            <a:r>
              <a:rPr sz="1650" u="heavy" spc="90" dirty="0">
                <a:solidFill>
                  <a:srgbClr val="11111C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</a:t>
            </a:r>
            <a:r>
              <a:rPr sz="1650" u="heavy" spc="90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---</a:t>
            </a:r>
            <a:r>
              <a:rPr sz="1650" u="heavy" spc="85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--</a:t>
            </a:r>
            <a:r>
              <a:rPr sz="1650" u="none" spc="80" dirty="0">
                <a:solidFill>
                  <a:srgbClr val="0F364D"/>
                </a:solidFill>
                <a:latin typeface="Arial"/>
                <a:cs typeface="Arial"/>
              </a:rPr>
              <a:t>-</a:t>
            </a:r>
            <a:r>
              <a:rPr sz="1650" u="none" spc="70" dirty="0">
                <a:solidFill>
                  <a:srgbClr val="0F364D"/>
                </a:solidFill>
                <a:latin typeface="Arial"/>
                <a:cs typeface="Arial"/>
              </a:rPr>
              <a:t>;</a:t>
            </a:r>
            <a:r>
              <a:rPr sz="1650" u="heavy" spc="70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.</a:t>
            </a:r>
            <a:r>
              <a:rPr sz="700" u="heavy" spc="70" dirty="0">
                <a:solidFill>
                  <a:srgbClr val="0F364D"/>
                </a:solidFill>
                <a:uFill>
                  <a:solidFill>
                    <a:srgbClr val="0F364D"/>
                  </a:solidFill>
                </a:uFill>
                <a:latin typeface="Arial"/>
                <a:cs typeface="Arial"/>
              </a:rPr>
              <a:t>►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775" y="1232213"/>
            <a:ext cx="2106295" cy="1452880"/>
          </a:xfrm>
          <a:prstGeom prst="rect">
            <a:avLst/>
          </a:prstGeom>
          <a:ln w="124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950">
              <a:latin typeface="Times New Roman"/>
              <a:cs typeface="Times New Roman"/>
            </a:endParaRPr>
          </a:p>
          <a:p>
            <a:pPr marL="791210" marR="520065" indent="-255270">
              <a:lnSpc>
                <a:spcPct val="114999"/>
              </a:lnSpc>
            </a:pPr>
            <a:r>
              <a:rPr sz="950" spc="20" dirty="0">
                <a:solidFill>
                  <a:srgbClr val="242426"/>
                </a:solidFill>
                <a:latin typeface="Arial"/>
                <a:cs typeface="Arial"/>
              </a:rPr>
              <a:t>Assistants</a:t>
            </a:r>
            <a:r>
              <a:rPr sz="950" spc="14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42426"/>
                </a:solidFill>
                <a:latin typeface="Arial"/>
                <a:cs typeface="Arial"/>
              </a:rPr>
              <a:t>service (</a:t>
            </a:r>
            <a:r>
              <a:rPr sz="950" spc="-10" dirty="0">
                <a:solidFill>
                  <a:srgbClr val="010101"/>
                </a:solidFill>
                <a:latin typeface="Arial"/>
                <a:cs typeface="Arial"/>
              </a:rPr>
              <a:t>Pr</a:t>
            </a:r>
            <a:r>
              <a:rPr sz="950" spc="-10" dirty="0">
                <a:solidFill>
                  <a:srgbClr val="242426"/>
                </a:solidFill>
                <a:latin typeface="Arial"/>
                <a:cs typeface="Arial"/>
              </a:rPr>
              <a:t>eview)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5086" y="1078208"/>
            <a:ext cx="6210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A3A3A"/>
                </a:solidFill>
                <a:latin typeface="Arial"/>
                <a:cs typeface="Arial"/>
              </a:rPr>
              <a:t>Fi</a:t>
            </a:r>
            <a:r>
              <a:rPr sz="70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dirty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spc="7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Sea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r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ch</a:t>
            </a:r>
            <a:r>
              <a:rPr sz="2550" spc="-15" baseline="-16339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2550" baseline="-1633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3922" y="146662"/>
            <a:ext cx="146558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700" b="1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tate</a:t>
            </a:r>
            <a:r>
              <a:rPr sz="700" b="1" spc="18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242426"/>
                </a:solidFill>
                <a:latin typeface="Arial"/>
                <a:cs typeface="Arial"/>
              </a:rPr>
              <a:t>st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age</a:t>
            </a:r>
            <a:endParaRPr sz="700">
              <a:latin typeface="Arial"/>
              <a:cs typeface="Arial"/>
            </a:endParaRPr>
          </a:p>
          <a:p>
            <a:pPr marL="183515" marR="140970" indent="-635">
              <a:lnSpc>
                <a:spcPct val="105400"/>
              </a:lnSpc>
              <a:spcBef>
                <a:spcPts val="65"/>
              </a:spcBef>
            </a:pP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Re</a:t>
            </a:r>
            <a:r>
              <a:rPr sz="700" spc="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ource</a:t>
            </a:r>
            <a:r>
              <a:rPr sz="700" spc="13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spec</a:t>
            </a:r>
            <a:r>
              <a:rPr sz="700" spc="20" dirty="0">
                <a:solidFill>
                  <a:srgbClr val="646464"/>
                </a:solidFill>
                <a:latin typeface="Arial"/>
                <a:cs typeface="Arial"/>
              </a:rPr>
              <a:t>ifi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c</a:t>
            </a:r>
            <a:r>
              <a:rPr sz="700" spc="1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to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rage</a:t>
            </a:r>
            <a:r>
              <a:rPr sz="700" spc="5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242426"/>
                </a:solidFill>
                <a:latin typeface="Arial"/>
                <a:cs typeface="Arial"/>
              </a:rPr>
              <a:t>Double</a:t>
            </a:r>
            <a:r>
              <a:rPr sz="700" spc="-4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endParaRPr sz="700">
              <a:latin typeface="Arial"/>
              <a:cs typeface="Arial"/>
            </a:endParaRPr>
          </a:p>
          <a:p>
            <a:pPr marL="182245" marR="5080" indent="-635">
              <a:lnSpc>
                <a:spcPct val="117100"/>
              </a:lnSpc>
            </a:pPr>
            <a:r>
              <a:rPr sz="700" spc="50" dirty="0">
                <a:solidFill>
                  <a:srgbClr val="242426"/>
                </a:solidFill>
                <a:latin typeface="Arial"/>
                <a:cs typeface="Arial"/>
              </a:rPr>
              <a:t>Cu</a:t>
            </a:r>
            <a:r>
              <a:rPr sz="700" spc="50" dirty="0">
                <a:solidFill>
                  <a:srgbClr val="4F4F4F"/>
                </a:solidFill>
                <a:latin typeface="Arial"/>
                <a:cs typeface="Arial"/>
              </a:rPr>
              <a:t>stomer</a:t>
            </a:r>
            <a:r>
              <a:rPr sz="700" spc="-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controlled</a:t>
            </a:r>
            <a:r>
              <a:rPr sz="700" spc="-8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hrough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 Ass</a:t>
            </a:r>
            <a:r>
              <a:rPr sz="700" spc="30" dirty="0">
                <a:solidFill>
                  <a:srgbClr val="646464"/>
                </a:solidFill>
                <a:latin typeface="Arial"/>
                <a:cs typeface="Arial"/>
              </a:rPr>
              <a:t>is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tants,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Threads,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 Messages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AP</a:t>
            </a:r>
            <a:r>
              <a:rPr sz="700" spc="-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700" spc="-2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0570" y="1120762"/>
            <a:ext cx="1464945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700" b="1" spc="-1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age</a:t>
            </a:r>
            <a:endParaRPr sz="700">
              <a:latin typeface="Arial"/>
              <a:cs typeface="Arial"/>
            </a:endParaRPr>
          </a:p>
          <a:p>
            <a:pPr marL="181610" marR="5080" indent="1270">
              <a:lnSpc>
                <a:spcPct val="113199"/>
              </a:lnSpc>
              <a:spcBef>
                <a:spcPts val="35"/>
              </a:spcBef>
            </a:pP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700" spc="10" dirty="0">
                <a:solidFill>
                  <a:srgbClr val="4F4F4F"/>
                </a:solidFill>
                <a:latin typeface="Arial"/>
                <a:cs typeface="Arial"/>
              </a:rPr>
              <a:t>esou</a:t>
            </a: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rce</a:t>
            </a:r>
            <a:r>
              <a:rPr sz="700" spc="17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10" dirty="0">
                <a:solidFill>
                  <a:srgbClr val="242426"/>
                </a:solidFill>
                <a:latin typeface="Arial"/>
                <a:cs typeface="Arial"/>
              </a:rPr>
              <a:t>pecific</a:t>
            </a:r>
            <a:r>
              <a:rPr sz="700" spc="254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orage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Doubl</a:t>
            </a:r>
            <a:r>
              <a:rPr sz="700" spc="2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700" spc="1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r>
              <a:rPr sz="700" spc="500" dirty="0">
                <a:solidFill>
                  <a:srgbClr val="3A3A3A"/>
                </a:solidFill>
                <a:latin typeface="Arial"/>
                <a:cs typeface="Arial"/>
              </a:rPr>
              <a:t>  </a:t>
            </a:r>
            <a:r>
              <a:rPr sz="700" spc="60" dirty="0">
                <a:solidFill>
                  <a:srgbClr val="3A3A3A"/>
                </a:solidFill>
                <a:latin typeface="Arial"/>
                <a:cs typeface="Arial"/>
              </a:rPr>
              <a:t>Customer</a:t>
            </a:r>
            <a:r>
              <a:rPr sz="700" spc="-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contro</a:t>
            </a:r>
            <a:r>
              <a:rPr sz="700" spc="30" dirty="0">
                <a:solidFill>
                  <a:srgbClr val="11111C"/>
                </a:solidFill>
                <a:latin typeface="Arial"/>
                <a:cs typeface="Arial"/>
              </a:rPr>
              <a:t>ll</a:t>
            </a:r>
            <a:r>
              <a:rPr sz="700" spc="30" dirty="0">
                <a:solidFill>
                  <a:srgbClr val="4F4F4F"/>
                </a:solidFill>
                <a:latin typeface="Arial"/>
                <a:cs typeface="Arial"/>
              </a:rPr>
              <a:t>ed</a:t>
            </a:r>
            <a:r>
              <a:rPr sz="700" spc="13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r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ough</a:t>
            </a:r>
            <a:endParaRPr sz="7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110"/>
              </a:spcBef>
            </a:pPr>
            <a:r>
              <a:rPr sz="700" spc="35" dirty="0">
                <a:solidFill>
                  <a:srgbClr val="3A3A3A"/>
                </a:solidFill>
                <a:latin typeface="Arial"/>
                <a:cs typeface="Arial"/>
              </a:rPr>
              <a:t>/FilesAP</a:t>
            </a:r>
            <a:r>
              <a:rPr sz="700" spc="35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35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3608" y="2186438"/>
            <a:ext cx="1151890" cy="754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2880" marR="12700" indent="-170815">
              <a:lnSpc>
                <a:spcPct val="111200"/>
              </a:lnSpc>
              <a:spcBef>
                <a:spcPts val="114"/>
              </a:spcBef>
            </a:pPr>
            <a:r>
              <a:rPr sz="700" b="1" dirty="0">
                <a:solidFill>
                  <a:srgbClr val="010101"/>
                </a:solidFill>
                <a:latin typeface="Arial"/>
                <a:cs typeface="Arial"/>
              </a:rPr>
              <a:t>Cod</a:t>
            </a: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700" b="1" spc="16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ter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pr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er:</a:t>
            </a:r>
            <a:r>
              <a:rPr sz="700" b="1" spc="1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Sandbo</a:t>
            </a:r>
            <a:r>
              <a:rPr sz="700" spc="10" dirty="0">
                <a:solidFill>
                  <a:srgbClr val="646464"/>
                </a:solidFill>
                <a:latin typeface="Arial"/>
                <a:cs typeface="Arial"/>
              </a:rPr>
              <a:t>x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ed</a:t>
            </a:r>
            <a:r>
              <a:rPr sz="700" spc="2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execu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on</a:t>
            </a:r>
            <a:r>
              <a:rPr sz="700" spc="5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environment</a:t>
            </a:r>
            <a:endParaRPr sz="700">
              <a:latin typeface="Arial"/>
              <a:cs typeface="Arial"/>
            </a:endParaRPr>
          </a:p>
          <a:p>
            <a:pPr marL="181610" marR="5080" indent="-1270">
              <a:lnSpc>
                <a:spcPct val="115100"/>
              </a:lnSpc>
              <a:spcBef>
                <a:spcPts val="15"/>
              </a:spcBef>
            </a:pPr>
            <a:r>
              <a:rPr sz="700" spc="55" dirty="0">
                <a:solidFill>
                  <a:srgbClr val="4F4F4F"/>
                </a:solidFill>
                <a:latin typeface="Arial"/>
                <a:cs typeface="Arial"/>
              </a:rPr>
              <a:t>No</a:t>
            </a:r>
            <a:r>
              <a:rPr sz="700" spc="2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4F4F4F"/>
                </a:solidFill>
                <a:latin typeface="Arial"/>
                <a:cs typeface="Arial"/>
              </a:rPr>
              <a:t>da</a:t>
            </a:r>
            <a:r>
              <a:rPr sz="700" spc="5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tored</a:t>
            </a:r>
            <a:r>
              <a:rPr sz="700" spc="9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A3A3A"/>
                </a:solidFill>
                <a:latin typeface="Arial"/>
                <a:cs typeface="Arial"/>
              </a:rPr>
              <a:t>at</a:t>
            </a:r>
            <a:r>
              <a:rPr sz="700" spc="10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rest</a:t>
            </a:r>
            <a:r>
              <a:rPr sz="700" spc="65" dirty="0">
                <a:solidFill>
                  <a:srgbClr val="3A3A3A"/>
                </a:solidFill>
                <a:latin typeface="Arial"/>
                <a:cs typeface="Arial"/>
              </a:rPr>
              <a:t> Maydownload</a:t>
            </a:r>
            <a:r>
              <a:rPr sz="700" spc="-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4F4F4F"/>
                </a:solidFill>
                <a:latin typeface="Arial"/>
                <a:cs typeface="Arial"/>
              </a:rPr>
              <a:t>and 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242426"/>
                </a:solidFill>
                <a:latin typeface="Arial"/>
                <a:cs typeface="Arial"/>
              </a:rPr>
              <a:t>t</a:t>
            </a:r>
            <a:r>
              <a:rPr sz="700" dirty="0">
                <a:solidFill>
                  <a:srgbClr val="4F4F4F"/>
                </a:solidFill>
                <a:latin typeface="Arial"/>
                <a:cs typeface="Arial"/>
              </a:rPr>
              <a:t>rieve</a:t>
            </a:r>
            <a:r>
              <a:rPr sz="700" spc="26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55" y="3117451"/>
            <a:ext cx="11797030" cy="0"/>
          </a:xfrm>
          <a:custGeom>
            <a:avLst/>
            <a:gdLst/>
            <a:ahLst/>
            <a:cxnLst/>
            <a:rect l="l" t="t" r="r" b="b"/>
            <a:pathLst>
              <a:path w="11797030">
                <a:moveTo>
                  <a:pt x="0" y="0"/>
                </a:moveTo>
                <a:lnTo>
                  <a:pt x="11796518" y="0"/>
                </a:lnTo>
              </a:path>
            </a:pathLst>
          </a:custGeom>
          <a:ln w="15756">
            <a:solidFill>
              <a:srgbClr val="10101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09201" y="3940140"/>
            <a:ext cx="6597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5" dirty="0">
                <a:solidFill>
                  <a:srgbClr val="242426"/>
                </a:solidFill>
                <a:latin typeface="Arial"/>
                <a:cs typeface="Arial"/>
              </a:rPr>
              <a:t>Asynchronous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1577" y="3701127"/>
            <a:ext cx="145351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75" i="1" spc="-1027" baseline="1133" dirty="0">
                <a:solidFill>
                  <a:srgbClr val="E6B652"/>
                </a:solidFill>
                <a:latin typeface="Courier New"/>
                <a:cs typeface="Courier New"/>
              </a:rPr>
              <a:t>-------------</a:t>
            </a:r>
            <a:r>
              <a:rPr sz="3675" i="1" spc="-1417" baseline="1133" dirty="0">
                <a:solidFill>
                  <a:srgbClr val="E6B652"/>
                </a:solidFill>
                <a:latin typeface="Courier New"/>
                <a:cs typeface="Courier New"/>
              </a:rPr>
              <a:t>-</a:t>
            </a:r>
            <a:r>
              <a:rPr sz="700" spc="-50" dirty="0">
                <a:solidFill>
                  <a:srgbClr val="E6B652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4635" y="4046523"/>
            <a:ext cx="962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0" dirty="0">
                <a:solidFill>
                  <a:srgbClr val="28153F"/>
                </a:solidFill>
                <a:latin typeface="Arial"/>
                <a:cs typeface="Arial"/>
              </a:rPr>
              <a:t>I</a:t>
            </a:r>
            <a:r>
              <a:rPr sz="1600" spc="60" dirty="0">
                <a:solidFill>
                  <a:srgbClr val="411D5D"/>
                </a:solidFill>
                <a:latin typeface="Arial"/>
                <a:cs typeface="Arial"/>
              </a:rPr>
              <a:t>nference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1798" y="4050340"/>
            <a:ext cx="83820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90" dirty="0">
                <a:solidFill>
                  <a:srgbClr val="242426"/>
                </a:solidFill>
                <a:latin typeface="Arial"/>
                <a:cs typeface="Arial"/>
              </a:rPr>
              <a:t>Abuse</a:t>
            </a:r>
            <a:r>
              <a:rPr sz="850" b="1" spc="-3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b="1" spc="-45" dirty="0">
                <a:solidFill>
                  <a:srgbClr val="242426"/>
                </a:solidFill>
                <a:latin typeface="Arial"/>
                <a:cs typeface="Arial"/>
              </a:rPr>
              <a:t>monitoring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3321" y="4148280"/>
            <a:ext cx="10839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Prompts</a:t>
            </a:r>
            <a:r>
              <a:rPr sz="700" b="1" spc="355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3A3A3A"/>
                </a:solidFill>
                <a:latin typeface="Arial"/>
                <a:cs typeface="Arial"/>
              </a:rPr>
              <a:t>nd</a:t>
            </a:r>
            <a:r>
              <a:rPr sz="800" b="1" spc="6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b="1" spc="40" dirty="0">
                <a:solidFill>
                  <a:srgbClr val="242426"/>
                </a:solidFill>
                <a:latin typeface="Arial"/>
                <a:cs typeface="Arial"/>
              </a:rPr>
              <a:t>rHf)OnSH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8241" y="4058780"/>
            <a:ext cx="939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0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0270" y="3915742"/>
            <a:ext cx="365125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50" b="1" spc="-95" dirty="0">
                <a:solidFill>
                  <a:srgbClr val="3385D4"/>
                </a:solidFill>
                <a:latin typeface="Arial"/>
                <a:cs typeface="Arial"/>
              </a:rPr>
              <a:t>e</a:t>
            </a:r>
            <a:endParaRPr sz="5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69053" y="4097749"/>
            <a:ext cx="42735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</a:tabLst>
            </a:pPr>
            <a:r>
              <a:rPr sz="1100" b="1" spc="30" dirty="0">
                <a:solidFill>
                  <a:srgbClr val="3A97AC"/>
                </a:solidFill>
                <a:latin typeface="Arial"/>
                <a:cs typeface="Arial"/>
              </a:rPr>
              <a:t>'ii)</a:t>
            </a:r>
            <a:r>
              <a:rPr sz="1100" b="1" dirty="0">
                <a:solidFill>
                  <a:srgbClr val="3A97AC"/>
                </a:solidFill>
                <a:latin typeface="Arial"/>
                <a:cs typeface="Arial"/>
              </a:rPr>
              <a:t>	</a:t>
            </a:r>
            <a:r>
              <a:rPr sz="1950" spc="45" dirty="0">
                <a:solidFill>
                  <a:srgbClr val="242426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6151" y="4224483"/>
            <a:ext cx="14243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50" b="1" spc="-30" dirty="0">
                <a:solidFill>
                  <a:srgbClr val="3A3A3A"/>
                </a:solidFill>
                <a:latin typeface="Arial"/>
                <a:cs typeface="Arial"/>
              </a:rPr>
              <a:t>30</a:t>
            </a:r>
            <a:r>
              <a:rPr sz="850" b="1" spc="-30" dirty="0">
                <a:solidFill>
                  <a:srgbClr val="646464"/>
                </a:solidFill>
                <a:latin typeface="Arial"/>
                <a:cs typeface="Arial"/>
              </a:rPr>
              <a:t>-</a:t>
            </a:r>
            <a:r>
              <a:rPr sz="850" b="1" dirty="0">
                <a:solidFill>
                  <a:srgbClr val="3A3A3A"/>
                </a:solidFill>
                <a:latin typeface="Arial"/>
                <a:cs typeface="Arial"/>
              </a:rPr>
              <a:t>d,y</a:t>
            </a:r>
            <a:r>
              <a:rPr sz="850" b="1" spc="-4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42426"/>
                </a:solidFill>
                <a:latin typeface="Arial"/>
                <a:cs typeface="Arial"/>
              </a:rPr>
              <a:t>rettntion</a:t>
            </a:r>
            <a:r>
              <a:rPr sz="800" b="1" spc="-5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3A3A3A"/>
                </a:solidFill>
                <a:latin typeface="Arial"/>
                <a:cs typeface="Arial"/>
              </a:rPr>
              <a:t>window</a:t>
            </a:r>
            <a:r>
              <a:rPr sz="850" b="1" spc="31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1725" b="1" spc="-37" baseline="14492" dirty="0">
                <a:solidFill>
                  <a:srgbClr val="A82B08"/>
                </a:solidFill>
                <a:latin typeface="Arial"/>
                <a:cs typeface="Arial"/>
              </a:rPr>
              <a:t>(9</a:t>
            </a:r>
            <a:endParaRPr sz="1725" baseline="14492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48084" y="4082832"/>
            <a:ext cx="23367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solidFill>
                  <a:srgbClr val="E6B652"/>
                </a:solidFill>
                <a:latin typeface="Arial"/>
                <a:cs typeface="Arial"/>
              </a:rPr>
              <a:t>-</a:t>
            </a:r>
            <a:r>
              <a:rPr sz="2100" spc="65" dirty="0">
                <a:solidFill>
                  <a:srgbClr val="E6B652"/>
                </a:solidFill>
                <a:latin typeface="Arial"/>
                <a:cs typeface="Arial"/>
              </a:rPr>
              <a:t>-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9865" y="4176495"/>
            <a:ext cx="755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982" y="4377466"/>
            <a:ext cx="482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rgbClr val="DBBF83"/>
                </a:solidFill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89906" y="4218470"/>
            <a:ext cx="8826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242426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7650" y="4389724"/>
            <a:ext cx="648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00" dirty="0">
                <a:solidFill>
                  <a:srgbClr val="646464"/>
                </a:solidFill>
                <a:latin typeface="Arial"/>
                <a:cs typeface="Arial"/>
              </a:rPr>
              <a:t>-</a:t>
            </a:r>
            <a:r>
              <a:rPr sz="800" b="1" spc="250" dirty="0">
                <a:solidFill>
                  <a:srgbClr val="3A3A3A"/>
                </a:solidFill>
                <a:latin typeface="Arial"/>
                <a:cs typeface="Arial"/>
              </a:rPr>
              <a:t>sp«ific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03926" y="4485700"/>
            <a:ext cx="7747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14" dirty="0">
                <a:solidFill>
                  <a:srgbClr val="DBBF83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76480" y="4363012"/>
            <a:ext cx="13017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i="1" spc="-2212" baseline="-21541" dirty="0">
                <a:solidFill>
                  <a:srgbClr val="E6B652"/>
                </a:solidFill>
                <a:latin typeface="Courier New"/>
                <a:cs typeface="Courier New"/>
              </a:rPr>
              <a:t>-</a:t>
            </a:r>
            <a:r>
              <a:rPr sz="700" b="1" spc="114" dirty="0">
                <a:solidFill>
                  <a:srgbClr val="DBBF83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20566" y="4501541"/>
            <a:ext cx="10858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220" dirty="0">
                <a:solidFill>
                  <a:srgbClr val="E6B652"/>
                </a:solidFill>
                <a:latin typeface="Arial"/>
                <a:cs typeface="Arial"/>
              </a:rPr>
              <a:t>'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13661" y="4720046"/>
            <a:ext cx="991235" cy="0"/>
          </a:xfrm>
          <a:custGeom>
            <a:avLst/>
            <a:gdLst/>
            <a:ahLst/>
            <a:cxnLst/>
            <a:rect l="l" t="t" r="r" b="b"/>
            <a:pathLst>
              <a:path w="991234">
                <a:moveTo>
                  <a:pt x="0" y="0"/>
                </a:moveTo>
                <a:lnTo>
                  <a:pt x="990805" y="0"/>
                </a:lnTo>
              </a:path>
            </a:pathLst>
          </a:custGeom>
          <a:ln w="18382">
            <a:solidFill>
              <a:srgbClr val="E5B55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2916" y="4712091"/>
            <a:ext cx="740410" cy="0"/>
          </a:xfrm>
          <a:custGeom>
            <a:avLst/>
            <a:gdLst/>
            <a:ahLst/>
            <a:cxnLst/>
            <a:rect l="l" t="t" r="r" b="b"/>
            <a:pathLst>
              <a:path w="740409">
                <a:moveTo>
                  <a:pt x="0" y="0"/>
                </a:moveTo>
                <a:lnTo>
                  <a:pt x="740350" y="0"/>
                </a:lnTo>
              </a:path>
            </a:pathLst>
          </a:custGeom>
          <a:ln w="18465">
            <a:solidFill>
              <a:srgbClr val="E5B55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39893" y="5000963"/>
            <a:ext cx="583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1100" spc="-1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1100" spc="-10" dirty="0">
                <a:solidFill>
                  <a:srgbClr val="242426"/>
                </a:solidFill>
                <a:latin typeface="Arial"/>
                <a:cs typeface="Arial"/>
              </a:rPr>
              <a:t>mpt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92810" y="4889839"/>
            <a:ext cx="749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0" dirty="0">
                <a:solidFill>
                  <a:srgbClr val="214D62"/>
                </a:solidFill>
                <a:latin typeface="Times New Roman"/>
                <a:cs typeface="Times New Roman"/>
              </a:rPr>
              <a:t>,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08725" y="5179964"/>
            <a:ext cx="453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(input)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32082" y="5266458"/>
            <a:ext cx="838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33974" y="5370528"/>
            <a:ext cx="787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41608" y="5462804"/>
            <a:ext cx="717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F364D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3368" y="5674529"/>
            <a:ext cx="31750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14" dirty="0">
                <a:solidFill>
                  <a:srgbClr val="646464"/>
                </a:solidFill>
                <a:latin typeface="Arial"/>
                <a:cs typeface="Arial"/>
              </a:rPr>
              <a:t>You</a:t>
            </a:r>
            <a:r>
              <a:rPr sz="550" spc="114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sz="550" spc="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550" spc="75" dirty="0">
                <a:solidFill>
                  <a:srgbClr val="646464"/>
                </a:solidFill>
                <a:latin typeface="Arial"/>
                <a:cs typeface="Arial"/>
              </a:rPr>
              <a:t>p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23528" y="5629547"/>
            <a:ext cx="18224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Co</a:t>
            </a:r>
            <a:r>
              <a:rPr sz="1100" spc="50" dirty="0">
                <a:solidFill>
                  <a:srgbClr val="242426"/>
                </a:solidFill>
                <a:latin typeface="Arial"/>
                <a:cs typeface="Arial"/>
              </a:rPr>
              <a:t>m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pl</a:t>
            </a:r>
            <a:r>
              <a:rPr sz="1100" spc="50" dirty="0">
                <a:solidFill>
                  <a:srgbClr val="11111C"/>
                </a:solidFill>
                <a:latin typeface="Arial"/>
                <a:cs typeface="Arial"/>
              </a:rPr>
              <a:t>et</a:t>
            </a:r>
            <a:r>
              <a:rPr sz="1100" spc="50" dirty="0">
                <a:solidFill>
                  <a:srgbClr val="010101"/>
                </a:solidFill>
                <a:latin typeface="Arial"/>
                <a:cs typeface="Arial"/>
              </a:rPr>
              <a:t>io</a:t>
            </a:r>
            <a:r>
              <a:rPr sz="1100" spc="50" dirty="0">
                <a:solidFill>
                  <a:srgbClr val="11111C"/>
                </a:solidFill>
                <a:latin typeface="Arial"/>
                <a:cs typeface="Arial"/>
              </a:rPr>
              <a:t>ns</a:t>
            </a:r>
            <a:r>
              <a:rPr sz="1100" spc="50" dirty="0">
                <a:solidFill>
                  <a:srgbClr val="3A3A3A"/>
                </a:solidFill>
                <a:latin typeface="Arial"/>
                <a:cs typeface="Arial"/>
              </a:rPr>
              <a:t>,</a:t>
            </a:r>
            <a:r>
              <a:rPr sz="1100" spc="-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Em</a:t>
            </a: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bedd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gs,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62885" y="5241943"/>
            <a:ext cx="892175" cy="51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132715" algn="ctr">
              <a:lnSpc>
                <a:spcPct val="117100"/>
              </a:lnSpc>
              <a:spcBef>
                <a:spcPts val="100"/>
              </a:spcBef>
            </a:pPr>
            <a:r>
              <a:rPr sz="700" spc="10" dirty="0">
                <a:solidFill>
                  <a:srgbClr val="3A3A3A"/>
                </a:solidFill>
                <a:latin typeface="Arial"/>
                <a:cs typeface="Arial"/>
              </a:rPr>
              <a:t>Azure</a:t>
            </a:r>
            <a:r>
              <a:rPr sz="700" spc="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Op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enA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I</a:t>
            </a:r>
            <a:r>
              <a:rPr sz="700" spc="4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Comple</a:t>
            </a:r>
            <a:r>
              <a:rPr sz="700" spc="4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40" dirty="0">
                <a:solidFill>
                  <a:srgbClr val="646464"/>
                </a:solidFill>
                <a:latin typeface="Arial"/>
                <a:cs typeface="Arial"/>
              </a:rPr>
              <a:t>io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n</a:t>
            </a:r>
            <a:r>
              <a:rPr sz="700" spc="40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700" spc="30" dirty="0">
                <a:solidFill>
                  <a:srgbClr val="242426"/>
                </a:solidFill>
                <a:latin typeface="Arial"/>
                <a:cs typeface="Arial"/>
              </a:rPr>
              <a:t>Embedd</a:t>
            </a:r>
            <a:r>
              <a:rPr sz="700" spc="3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700" spc="30" dirty="0">
                <a:solidFill>
                  <a:srgbClr val="242426"/>
                </a:solidFill>
                <a:latin typeface="Arial"/>
                <a:cs typeface="Arial"/>
              </a:rPr>
              <a:t>n</a:t>
            </a:r>
            <a:r>
              <a:rPr sz="700" spc="30" dirty="0">
                <a:solidFill>
                  <a:srgbClr val="4F4F4F"/>
                </a:solidFill>
                <a:latin typeface="Arial"/>
                <a:cs typeface="Arial"/>
              </a:rPr>
              <a:t>gs.</a:t>
            </a:r>
            <a:r>
              <a:rPr sz="700" spc="5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Ima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ge</a:t>
            </a:r>
            <a:endParaRPr sz="7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140"/>
              </a:spcBef>
            </a:pPr>
            <a:r>
              <a:rPr sz="700" spc="30" dirty="0">
                <a:solidFill>
                  <a:srgbClr val="4F4F4F"/>
                </a:solidFill>
                <a:latin typeface="Arial"/>
                <a:cs typeface="Arial"/>
              </a:rPr>
              <a:t>Gene</a:t>
            </a:r>
            <a:r>
              <a:rPr sz="700" spc="30" dirty="0">
                <a:solidFill>
                  <a:srgbClr val="242426"/>
                </a:solidFill>
                <a:latin typeface="Arial"/>
                <a:cs typeface="Arial"/>
              </a:rPr>
              <a:t>r</a:t>
            </a:r>
            <a:r>
              <a:rPr sz="700" spc="30" dirty="0">
                <a:solidFill>
                  <a:srgbClr val="4F4F4F"/>
                </a:solidFill>
                <a:latin typeface="Arial"/>
                <a:cs typeface="Arial"/>
              </a:rPr>
              <a:t>atio</a:t>
            </a:r>
            <a:r>
              <a:rPr sz="700" spc="30" dirty="0">
                <a:solidFill>
                  <a:srgbClr val="242426"/>
                </a:solidFill>
                <a:latin typeface="Arial"/>
                <a:cs typeface="Arial"/>
              </a:rPr>
              <a:t>n</a:t>
            </a:r>
            <a:r>
              <a:rPr sz="700" spc="7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APls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94783" y="5387873"/>
            <a:ext cx="16446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40" dirty="0">
                <a:solidFill>
                  <a:srgbClr val="11111C"/>
                </a:solidFill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88045" y="5812711"/>
            <a:ext cx="12992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11111C"/>
                </a:solidFill>
                <a:latin typeface="Arial"/>
                <a:cs typeface="Arial"/>
              </a:rPr>
              <a:t>mages</a:t>
            </a:r>
            <a:r>
              <a:rPr sz="1100" spc="13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(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es</a:t>
            </a:r>
            <a:r>
              <a:rPr sz="1100" spc="-1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1100" spc="-10" dirty="0">
                <a:solidFill>
                  <a:srgbClr val="11111C"/>
                </a:solidFill>
                <a:latin typeface="Arial"/>
                <a:cs typeface="Arial"/>
              </a:rPr>
              <a:t>onse)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50368" y="650233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56" y="0"/>
                </a:lnTo>
              </a:path>
            </a:pathLst>
          </a:custGeom>
          <a:ln w="1271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37669" y="6336993"/>
            <a:ext cx="300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25" dirty="0">
                <a:solidFill>
                  <a:srgbClr val="010101"/>
                </a:solidFill>
                <a:latin typeface="Courier New"/>
                <a:cs typeface="Courier New"/>
              </a:rPr>
              <a:t>,•1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39667" y="6420713"/>
            <a:ext cx="825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35" dirty="0">
                <a:solidFill>
                  <a:srgbClr val="214D62"/>
                </a:solidFill>
                <a:latin typeface="Verdana"/>
                <a:cs typeface="Verdana"/>
              </a:rPr>
              <a:t>�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873164" y="6685494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430" y="0"/>
                </a:lnTo>
              </a:path>
            </a:pathLst>
          </a:custGeom>
          <a:ln w="12719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60464" y="6412040"/>
            <a:ext cx="30924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sz="2050" b="1" spc="-5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050" b="1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1850" b="1" u="heavy" spc="-440" dirty="0">
                <a:solidFill>
                  <a:srgbClr val="010101"/>
                </a:solidFill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63650" y="6631281"/>
            <a:ext cx="151193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Azure</a:t>
            </a:r>
            <a:r>
              <a:rPr sz="850" spc="3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spc="50" dirty="0">
                <a:solidFill>
                  <a:srgbClr val="11111C"/>
                </a:solidFill>
                <a:latin typeface="Arial"/>
                <a:cs typeface="Arial"/>
              </a:rPr>
              <a:t>Op</a:t>
            </a:r>
            <a:r>
              <a:rPr sz="850" spc="50" dirty="0">
                <a:solidFill>
                  <a:srgbClr val="3A3A3A"/>
                </a:solidFill>
                <a:latin typeface="Arial"/>
                <a:cs typeface="Arial"/>
              </a:rPr>
              <a:t>enA</a:t>
            </a:r>
            <a:r>
              <a:rPr sz="850" spc="50" dirty="0">
                <a:solidFill>
                  <a:srgbClr val="11111C"/>
                </a:solidFill>
                <a:latin typeface="Arial"/>
                <a:cs typeface="Arial"/>
              </a:rPr>
              <a:t>I</a:t>
            </a:r>
            <a:r>
              <a:rPr sz="850" spc="2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O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n</a:t>
            </a:r>
            <a:r>
              <a:rPr sz="850" spc="9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50" spc="60" dirty="0">
                <a:solidFill>
                  <a:srgbClr val="3A3A3A"/>
                </a:solidFill>
                <a:latin typeface="Arial"/>
                <a:cs typeface="Arial"/>
              </a:rPr>
              <a:t>yo</a:t>
            </a:r>
            <a:r>
              <a:rPr sz="850" spc="60" dirty="0">
                <a:solidFill>
                  <a:srgbClr val="11111C"/>
                </a:solidFill>
                <a:latin typeface="Arial"/>
                <a:cs typeface="Arial"/>
              </a:rPr>
              <a:t>u</a:t>
            </a:r>
            <a:r>
              <a:rPr sz="850" spc="60" dirty="0">
                <a:solidFill>
                  <a:srgbClr val="4F4F4F"/>
                </a:solidFill>
                <a:latin typeface="Arial"/>
                <a:cs typeface="Arial"/>
              </a:rPr>
              <a:t>r</a:t>
            </a:r>
            <a:r>
              <a:rPr sz="850" spc="1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850" spc="35" dirty="0">
                <a:solidFill>
                  <a:srgbClr val="11111C"/>
                </a:solidFill>
                <a:latin typeface="Arial"/>
                <a:cs typeface="Arial"/>
              </a:rPr>
              <a:t>D</a:t>
            </a:r>
            <a:r>
              <a:rPr sz="850" spc="35" dirty="0">
                <a:solidFill>
                  <a:srgbClr val="3A3A3A"/>
                </a:solidFill>
                <a:latin typeface="Arial"/>
                <a:cs typeface="Arial"/>
              </a:rPr>
              <a:t>ata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31477" y="6720087"/>
            <a:ext cx="672465" cy="3143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550" b="1" dirty="0">
                <a:solidFill>
                  <a:srgbClr val="777777"/>
                </a:solidFill>
                <a:latin typeface="Arial"/>
                <a:cs typeface="Arial"/>
              </a:rPr>
              <a:t>Supp0f</a:t>
            </a:r>
            <a:r>
              <a:rPr sz="550" b="1" dirty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550" b="1" dirty="0">
                <a:solidFill>
                  <a:srgbClr val="646464"/>
                </a:solidFill>
                <a:latin typeface="Arial"/>
                <a:cs typeface="Arial"/>
              </a:rPr>
              <a:t>oa</a:t>
            </a:r>
            <a:r>
              <a:rPr sz="550" b="1" spc="40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b="1" spc="-50" dirty="0">
                <a:solidFill>
                  <a:srgbClr val="646464"/>
                </a:solidFill>
                <a:latin typeface="Arial"/>
                <a:cs typeface="Arial"/>
              </a:rPr>
              <a:t>c.:,</a:t>
            </a:r>
            <a:r>
              <a:rPr sz="550" b="1" spc="-50" dirty="0">
                <a:solidFill>
                  <a:srgbClr val="3A3A3A"/>
                </a:solidFill>
                <a:latin typeface="Arial"/>
                <a:cs typeface="Arial"/>
              </a:rPr>
              <a:t>1</a:t>
            </a:r>
            <a:r>
              <a:rPr sz="550" b="1" spc="-50" dirty="0">
                <a:solidFill>
                  <a:srgbClr val="646464"/>
                </a:solidFill>
                <a:latin typeface="Arial"/>
                <a:cs typeface="Arial"/>
              </a:rPr>
              <a:t>-,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50" b="1" dirty="0">
                <a:solidFill>
                  <a:srgbClr val="777777"/>
                </a:solidFill>
                <a:latin typeface="Arial"/>
                <a:cs typeface="Arial"/>
              </a:rPr>
              <a:t>,ouco:.tor</a:t>
            </a:r>
            <a:r>
              <a:rPr sz="550" b="1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550" b="1" dirty="0">
                <a:solidFill>
                  <a:srgbClr val="646464"/>
                </a:solidFill>
                <a:latin typeface="Arial"/>
                <a:cs typeface="Arial"/>
              </a:rPr>
              <a:t>On</a:t>
            </a:r>
            <a:r>
              <a:rPr sz="550" b="1" spc="190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b="1" spc="-20" dirty="0">
                <a:solidFill>
                  <a:srgbClr val="646464"/>
                </a:solidFill>
                <a:latin typeface="Arial"/>
                <a:cs typeface="Arial"/>
              </a:rPr>
              <a:t>You</a:t>
            </a:r>
            <a:r>
              <a:rPr sz="550" b="1" spc="-20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endParaRPr sz="55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65"/>
              </a:spcBef>
            </a:pPr>
            <a:r>
              <a:rPr sz="450" b="1" spc="50" dirty="0">
                <a:solidFill>
                  <a:srgbClr val="646464"/>
                </a:solidFill>
                <a:latin typeface="Arial"/>
                <a:cs typeface="Arial"/>
              </a:rPr>
              <a:t>0.Jt:l</a:t>
            </a:r>
            <a:r>
              <a:rPr sz="450" b="1" spc="50" dirty="0">
                <a:solidFill>
                  <a:srgbClr val="3A3A3A"/>
                </a:solidFill>
                <a:latin typeface="Arial"/>
                <a:cs typeface="Arial"/>
              </a:rPr>
              <a:t>l</a:t>
            </a:r>
            <a:r>
              <a:rPr sz="450" b="1" spc="50" dirty="0">
                <a:solidFill>
                  <a:srgbClr val="646464"/>
                </a:solidFill>
                <a:latin typeface="Arial"/>
                <a:cs typeface="Arial"/>
              </a:rPr>
              <a:t>Nh</a:t>
            </a:r>
            <a:r>
              <a:rPr sz="450" b="1" spc="50" dirty="0">
                <a:solidFill>
                  <a:srgbClr val="898989"/>
                </a:solidFill>
                <a:latin typeface="Arial"/>
                <a:cs typeface="Arial"/>
              </a:rPr>
              <a:t>M</a:t>
            </a:r>
            <a:r>
              <a:rPr sz="450" b="1" spc="50" dirty="0">
                <a:solidFill>
                  <a:srgbClr val="646464"/>
                </a:solidFill>
                <a:latin typeface="Arial"/>
                <a:cs typeface="Arial"/>
              </a:rPr>
              <a:t>C:0</a:t>
            </a:r>
            <a:endParaRPr sz="4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72965" y="7082484"/>
            <a:ext cx="52514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909" algn="l"/>
              </a:tabLst>
            </a:pPr>
            <a:r>
              <a:rPr sz="1950" u="heavy" dirty="0">
                <a:solidFill>
                  <a:srgbClr val="214D6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950" u="heavy" spc="110" dirty="0">
                <a:solidFill>
                  <a:srgbClr val="214D62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5433" y="7239630"/>
            <a:ext cx="939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214D62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59034" y="7358039"/>
            <a:ext cx="49149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35" dirty="0">
                <a:solidFill>
                  <a:srgbClr val="242426"/>
                </a:solidFill>
                <a:latin typeface="Arial"/>
                <a:cs typeface="Arial"/>
              </a:rPr>
              <a:t>B</a:t>
            </a:r>
            <a:r>
              <a:rPr sz="700" spc="35" dirty="0">
                <a:solidFill>
                  <a:srgbClr val="4F4F4F"/>
                </a:solidFill>
                <a:latin typeface="Arial"/>
                <a:cs typeface="Arial"/>
              </a:rPr>
              <a:t>a</a:t>
            </a:r>
            <a:r>
              <a:rPr sz="700" spc="35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35" dirty="0">
                <a:solidFill>
                  <a:srgbClr val="3A3A3A"/>
                </a:solidFill>
                <a:latin typeface="Arial"/>
                <a:cs typeface="Arial"/>
              </a:rPr>
              <a:t>chAPl</a:t>
            </a:r>
            <a:r>
              <a:rPr sz="700" spc="35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85074" y="7487086"/>
            <a:ext cx="43180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(Preview)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43368" y="7589422"/>
            <a:ext cx="334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125" dirty="0">
                <a:solidFill>
                  <a:srgbClr val="777777"/>
                </a:solidFill>
                <a:latin typeface="Arial"/>
                <a:cs typeface="Arial"/>
              </a:rPr>
              <a:t>Yo11</a:t>
            </a:r>
            <a:r>
              <a:rPr sz="550" spc="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550" spc="70" dirty="0">
                <a:solidFill>
                  <a:srgbClr val="777777"/>
                </a:solidFill>
                <a:latin typeface="Arial"/>
                <a:cs typeface="Arial"/>
              </a:rPr>
              <a:t>p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545980" y="4445902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053" y="0"/>
                </a:lnTo>
              </a:path>
            </a:pathLst>
          </a:custGeom>
          <a:ln w="12719">
            <a:solidFill>
              <a:srgbClr val="011C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519306" y="3963959"/>
            <a:ext cx="897890" cy="5124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3810" algn="ctr">
              <a:lnSpc>
                <a:spcPct val="113199"/>
              </a:lnSpc>
              <a:spcBef>
                <a:spcPts val="130"/>
              </a:spcBef>
            </a:pPr>
            <a:r>
              <a:rPr sz="700" spc="55" dirty="0">
                <a:solidFill>
                  <a:srgbClr val="0F364D"/>
                </a:solidFill>
                <a:latin typeface="Arial"/>
                <a:cs typeface="Arial"/>
              </a:rPr>
              <a:t>Customers</a:t>
            </a:r>
            <a:r>
              <a:rPr sz="700" spc="-65" dirty="0">
                <a:solidFill>
                  <a:srgbClr val="0F364D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0F364D"/>
                </a:solidFill>
                <a:latin typeface="Arial"/>
                <a:cs typeface="Arial"/>
              </a:rPr>
              <a:t>may </a:t>
            </a:r>
            <a:r>
              <a:rPr sz="700" spc="55" dirty="0">
                <a:solidFill>
                  <a:srgbClr val="214D62"/>
                </a:solidFill>
                <a:latin typeface="Arial"/>
                <a:cs typeface="Arial"/>
              </a:rPr>
              <a:t>apply</a:t>
            </a:r>
            <a:r>
              <a:rPr sz="700" spc="-65" dirty="0">
                <a:solidFill>
                  <a:srgbClr val="214D62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dirty="0">
                <a:solidFill>
                  <a:srgbClr val="011C3B"/>
                </a:solidFill>
                <a:latin typeface="Arial"/>
                <a:cs typeface="Arial"/>
              </a:rPr>
              <a:t>o</a:t>
            </a:r>
            <a:r>
              <a:rPr sz="700" spc="15" dirty="0">
                <a:solidFill>
                  <a:srgbClr val="011C3B"/>
                </a:solidFill>
                <a:latin typeface="Arial"/>
                <a:cs typeface="Arial"/>
              </a:rPr>
              <a:t> </a:t>
            </a:r>
            <a:r>
              <a:rPr sz="700" spc="55" dirty="0">
                <a:solidFill>
                  <a:srgbClr val="0F364D"/>
                </a:solidFill>
                <a:latin typeface="Arial"/>
                <a:cs typeface="Arial"/>
              </a:rPr>
              <a:t>modify </a:t>
            </a:r>
            <a:r>
              <a:rPr sz="700" spc="55" dirty="0">
                <a:solidFill>
                  <a:srgbClr val="214D62"/>
                </a:solidFill>
                <a:latin typeface="Arial"/>
                <a:cs typeface="Arial"/>
              </a:rPr>
              <a:t>abuse</a:t>
            </a:r>
            <a:r>
              <a:rPr sz="700" spc="-50" dirty="0">
                <a:solidFill>
                  <a:srgbClr val="214D62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0F364D"/>
                </a:solidFill>
                <a:latin typeface="Arial"/>
                <a:cs typeface="Arial"/>
              </a:rPr>
              <a:t>moni</a:t>
            </a:r>
            <a:r>
              <a:rPr sz="700" spc="3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30" dirty="0">
                <a:solidFill>
                  <a:srgbClr val="0F364D"/>
                </a:solidFill>
                <a:latin typeface="Arial"/>
                <a:cs typeface="Arial"/>
              </a:rPr>
              <a:t>oring</a:t>
            </a:r>
            <a:r>
              <a:rPr sz="700" spc="45" dirty="0">
                <a:solidFill>
                  <a:srgbClr val="0F364D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14D62"/>
                </a:solidFill>
                <a:latin typeface="Arial"/>
                <a:cs typeface="Arial"/>
              </a:rPr>
              <a:t>a</a:t>
            </a:r>
            <a:r>
              <a:rPr sz="700" spc="-25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50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011C3B"/>
                </a:solidFill>
                <a:latin typeface="Arial"/>
                <a:cs typeface="Arial"/>
              </a:rPr>
              <a:t>https://aka.ms/oai/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617485" y="4570787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>
                <a:moveTo>
                  <a:pt x="0" y="0"/>
                </a:moveTo>
                <a:lnTo>
                  <a:pt x="705201" y="0"/>
                </a:lnTo>
              </a:path>
            </a:pathLst>
          </a:custGeom>
          <a:ln w="12719">
            <a:solidFill>
              <a:srgbClr val="0F3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604788" y="4475409"/>
            <a:ext cx="734060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b="1" spc="-365" dirty="0">
                <a:solidFill>
                  <a:srgbClr val="0F364D"/>
                </a:solidFill>
                <a:latin typeface="Arial"/>
                <a:cs typeface="Arial"/>
              </a:rPr>
              <a:t>m</a:t>
            </a:r>
            <a:r>
              <a:rPr sz="650" b="1" spc="-365" dirty="0">
                <a:solidFill>
                  <a:srgbClr val="11111C"/>
                </a:solidFill>
                <a:latin typeface="Arial"/>
                <a:cs typeface="Arial"/>
              </a:rPr>
              <a:t>,</a:t>
            </a:r>
            <a:r>
              <a:rPr sz="650" b="1" spc="26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650" b="1" spc="-10" dirty="0">
                <a:solidFill>
                  <a:srgbClr val="0F364D"/>
                </a:solidFill>
                <a:latin typeface="Arial"/>
                <a:cs typeface="Arial"/>
              </a:rPr>
              <a:t>odifiedaccess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62020" y="5001657"/>
            <a:ext cx="798195" cy="2641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92710">
              <a:lnSpc>
                <a:spcPts val="919"/>
              </a:lnSpc>
              <a:spcBef>
                <a:spcPts val="165"/>
              </a:spcBef>
            </a:pP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Sy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nc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h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ro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nous 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C</a:t>
            </a: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n</a:t>
            </a: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800" b="1" spc="-25" dirty="0">
                <a:solidFill>
                  <a:srgbClr val="242426"/>
                </a:solidFill>
                <a:latin typeface="Arial"/>
                <a:cs typeface="Arial"/>
              </a:rPr>
              <a:t>e</a:t>
            </a: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800" b="1" spc="5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11111C"/>
                </a:solidFill>
                <a:latin typeface="Arial"/>
                <a:cs typeface="Arial"/>
              </a:rPr>
              <a:t>Fi</a:t>
            </a:r>
            <a:r>
              <a:rPr sz="800" b="1" spc="-3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800" b="1" spc="-30" dirty="0">
                <a:solidFill>
                  <a:srgbClr val="11111C"/>
                </a:solidFill>
                <a:latin typeface="Arial"/>
                <a:cs typeface="Arial"/>
              </a:rPr>
              <a:t>teri</a:t>
            </a:r>
            <a:r>
              <a:rPr sz="800" b="1" spc="-3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800" b="1" spc="-30" dirty="0">
                <a:solidFill>
                  <a:srgbClr val="11111C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73638" y="5202628"/>
            <a:ext cx="49022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i="1" spc="-1155" dirty="0">
                <a:solidFill>
                  <a:srgbClr val="3385D4"/>
                </a:solidFill>
                <a:latin typeface="Courier New"/>
                <a:cs typeface="Courier New"/>
              </a:rPr>
              <a:t>•:,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36228" y="5498997"/>
            <a:ext cx="1012825" cy="28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Rout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ing</a:t>
            </a:r>
            <a:r>
              <a:rPr sz="850" spc="-2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depen</a:t>
            </a: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d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s</a:t>
            </a:r>
            <a:r>
              <a:rPr sz="850" spc="5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242426"/>
                </a:solidFill>
                <a:latin typeface="Arial"/>
                <a:cs typeface="Arial"/>
              </a:rPr>
              <a:t>on</a:t>
            </a:r>
            <a:endParaRPr sz="8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0"/>
              </a:spcBef>
            </a:pPr>
            <a:r>
              <a:rPr sz="850" b="1" dirty="0">
                <a:solidFill>
                  <a:srgbClr val="010101"/>
                </a:solidFill>
                <a:latin typeface="Arial"/>
                <a:cs typeface="Arial"/>
              </a:rPr>
              <a:t>Deploy</a:t>
            </a:r>
            <a:r>
              <a:rPr sz="850" b="1" dirty="0">
                <a:solidFill>
                  <a:srgbClr val="11111C"/>
                </a:solidFill>
                <a:latin typeface="Arial"/>
                <a:cs typeface="Arial"/>
              </a:rPr>
              <a:t>me</a:t>
            </a:r>
            <a:r>
              <a:rPr sz="850" b="1" dirty="0">
                <a:solidFill>
                  <a:srgbClr val="010101"/>
                </a:solidFill>
                <a:latin typeface="Arial"/>
                <a:cs typeface="Arial"/>
              </a:rPr>
              <a:t>nt</a:t>
            </a:r>
            <a:r>
              <a:rPr sz="850" b="1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sz="850" b="1" spc="-20" dirty="0">
                <a:solidFill>
                  <a:srgbClr val="11111C"/>
                </a:solidFill>
                <a:latin typeface="Arial"/>
                <a:cs typeface="Arial"/>
              </a:rPr>
              <a:t>pe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671724" y="5301379"/>
            <a:ext cx="925830" cy="5029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065" marR="5080" indent="-3175" algn="ctr">
              <a:lnSpc>
                <a:spcPct val="91300"/>
              </a:lnSpc>
              <a:spcBef>
                <a:spcPts val="185"/>
              </a:spcBef>
            </a:pP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Azure()penA.I </a:t>
            </a:r>
            <a:r>
              <a:rPr sz="900" b="1" spc="145" dirty="0">
                <a:solidFill>
                  <a:srgbClr val="242426"/>
                </a:solidFill>
                <a:latin typeface="Times New Roman"/>
                <a:cs typeface="Times New Roman"/>
              </a:rPr>
              <a:t>models.ex </a:t>
            </a: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ustomtt</a:t>
            </a:r>
            <a:r>
              <a:rPr sz="800" b="1" spc="75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242426"/>
                </a:solidFill>
                <a:latin typeface="Arial"/>
                <a:cs typeface="Arial"/>
              </a:rPr>
              <a:t>finetuned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242426"/>
                </a:solidFill>
                <a:latin typeface="Arial"/>
                <a:cs typeface="Arial"/>
              </a:rPr>
              <a:t>Models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66974" y="7275591"/>
            <a:ext cx="803275" cy="35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2555">
              <a:lnSpc>
                <a:spcPct val="114999"/>
              </a:lnSpc>
              <a:spcBef>
                <a:spcPts val="100"/>
              </a:spcBef>
            </a:pPr>
            <a:r>
              <a:rPr sz="950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950" dirty="0">
                <a:solidFill>
                  <a:srgbClr val="242426"/>
                </a:solidFill>
                <a:latin typeface="Arial"/>
                <a:cs typeface="Arial"/>
              </a:rPr>
              <a:t>atch</a:t>
            </a:r>
            <a:r>
              <a:rPr sz="950" spc="14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3A3A3A"/>
                </a:solidFill>
                <a:latin typeface="Arial"/>
                <a:cs typeface="Arial"/>
              </a:rPr>
              <a:t>servic</a:t>
            </a:r>
            <a:r>
              <a:rPr sz="950" spc="-10" dirty="0">
                <a:solidFill>
                  <a:srgbClr val="11111C"/>
                </a:solidFill>
                <a:latin typeface="Arial"/>
                <a:cs typeface="Arial"/>
              </a:rPr>
              <a:t>e </a:t>
            </a:r>
            <a:r>
              <a:rPr sz="950" spc="-10" dirty="0">
                <a:solidFill>
                  <a:srgbClr val="242426"/>
                </a:solidFill>
                <a:latin typeface="Arial"/>
                <a:cs typeface="Arial"/>
              </a:rPr>
              <a:t>(Preview)</a:t>
            </a:r>
            <a:endParaRPr sz="9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4782" y="7208177"/>
            <a:ext cx="563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700" b="1" dirty="0">
                <a:solidFill>
                  <a:srgbClr val="11111C"/>
                </a:solidFill>
                <a:latin typeface="Arial"/>
                <a:cs typeface="Arial"/>
              </a:rPr>
              <a:t>ile</a:t>
            </a:r>
            <a:r>
              <a:rPr sz="700" b="1" spc="9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242426"/>
                </a:solidFill>
                <a:latin typeface="Arial"/>
                <a:cs typeface="Arial"/>
              </a:rPr>
              <a:t>st</a:t>
            </a:r>
            <a:r>
              <a:rPr sz="700" b="1" spc="-10" dirty="0">
                <a:solidFill>
                  <a:srgbClr val="010101"/>
                </a:solidFill>
                <a:latin typeface="Arial"/>
                <a:cs typeface="Arial"/>
              </a:rPr>
              <a:t>or</a:t>
            </a:r>
            <a:r>
              <a:rPr sz="700" b="1" spc="-10" dirty="0">
                <a:solidFill>
                  <a:srgbClr val="11111C"/>
                </a:solidFill>
                <a:latin typeface="Arial"/>
                <a:cs typeface="Arial"/>
              </a:rPr>
              <a:t>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22401" y="7327510"/>
            <a:ext cx="1472565" cy="5003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5"/>
              </a:spcBef>
              <a:tabLst>
                <a:tab pos="184785" algn="l"/>
              </a:tabLst>
            </a:pPr>
            <a:r>
              <a:rPr sz="700" spc="-50" dirty="0">
                <a:solidFill>
                  <a:srgbClr val="646464"/>
                </a:solidFill>
                <a:latin typeface="Arial"/>
                <a:cs typeface="Arial"/>
              </a:rPr>
              <a:t>-</a:t>
            </a:r>
            <a:r>
              <a:rPr sz="700" dirty="0">
                <a:solidFill>
                  <a:srgbClr val="646464"/>
                </a:solidFill>
                <a:latin typeface="Arial"/>
                <a:cs typeface="Arial"/>
              </a:rPr>
              <a:t>	</a:t>
            </a:r>
            <a:r>
              <a:rPr sz="700" spc="40" dirty="0">
                <a:solidFill>
                  <a:srgbClr val="11111C"/>
                </a:solidFill>
                <a:latin typeface="Arial"/>
                <a:cs typeface="Arial"/>
              </a:rPr>
              <a:t>R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esource</a:t>
            </a:r>
            <a:r>
              <a:rPr sz="700" spc="3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4F4F4F"/>
                </a:solidFill>
                <a:latin typeface="Arial"/>
                <a:cs typeface="Arial"/>
              </a:rPr>
              <a:t>specific</a:t>
            </a:r>
            <a:r>
              <a:rPr sz="700" spc="-4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242426"/>
                </a:solidFill>
                <a:latin typeface="Arial"/>
                <a:cs typeface="Arial"/>
              </a:rPr>
              <a:t>toro</a:t>
            </a:r>
            <a:r>
              <a:rPr sz="700" spc="-10" dirty="0">
                <a:solidFill>
                  <a:srgbClr val="4F4F4F"/>
                </a:solidFill>
                <a:latin typeface="Arial"/>
                <a:cs typeface="Arial"/>
              </a:rPr>
              <a:t>ge</a:t>
            </a:r>
            <a:endParaRPr sz="7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45"/>
              </a:spcBef>
              <a:buClr>
                <a:srgbClr val="4F4F4F"/>
              </a:buClr>
              <a:buChar char="•"/>
              <a:tabLst>
                <a:tab pos="184785" algn="l"/>
              </a:tabLst>
            </a:pPr>
            <a:r>
              <a:rPr sz="700" spc="55" dirty="0">
                <a:solidFill>
                  <a:srgbClr val="242426"/>
                </a:solidFill>
                <a:latin typeface="Arial"/>
                <a:cs typeface="Arial"/>
              </a:rPr>
              <a:t>Double</a:t>
            </a:r>
            <a:r>
              <a:rPr sz="700" spc="-4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encrypted</a:t>
            </a:r>
            <a:endParaRPr sz="700">
              <a:latin typeface="Arial"/>
              <a:cs typeface="Arial"/>
            </a:endParaRPr>
          </a:p>
          <a:p>
            <a:pPr marL="187325" indent="-174625">
              <a:lnSpc>
                <a:spcPct val="100000"/>
              </a:lnSpc>
              <a:spcBef>
                <a:spcPts val="110"/>
              </a:spcBef>
              <a:buClr>
                <a:srgbClr val="4F4F4F"/>
              </a:buClr>
              <a:buChar char="•"/>
              <a:tabLst>
                <a:tab pos="187325" algn="l"/>
              </a:tabLst>
            </a:pPr>
            <a:r>
              <a:rPr sz="700" spc="50" dirty="0">
                <a:solidFill>
                  <a:srgbClr val="242426"/>
                </a:solidFill>
                <a:latin typeface="Arial"/>
                <a:cs typeface="Arial"/>
              </a:rPr>
              <a:t>Cu</a:t>
            </a:r>
            <a:r>
              <a:rPr sz="700" spc="50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tomer</a:t>
            </a:r>
            <a:r>
              <a:rPr sz="700" spc="-5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con</a:t>
            </a:r>
            <a:r>
              <a:rPr sz="700" spc="50" dirty="0">
                <a:solidFill>
                  <a:srgbClr val="11111C"/>
                </a:solidFill>
                <a:latin typeface="Arial"/>
                <a:cs typeface="Arial"/>
              </a:rPr>
              <a:t>t</a:t>
            </a:r>
            <a:r>
              <a:rPr sz="700" spc="50" dirty="0">
                <a:solidFill>
                  <a:srgbClr val="3A3A3A"/>
                </a:solidFill>
                <a:latin typeface="Arial"/>
                <a:cs typeface="Arial"/>
              </a:rPr>
              <a:t>rolled</a:t>
            </a:r>
            <a:r>
              <a:rPr sz="700" spc="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throu</a:t>
            </a:r>
            <a:r>
              <a:rPr sz="700" spc="-10" dirty="0">
                <a:solidFill>
                  <a:srgbClr val="646464"/>
                </a:solidFill>
                <a:latin typeface="Arial"/>
                <a:cs typeface="Arial"/>
              </a:rPr>
              <a:t>g</a:t>
            </a:r>
            <a:r>
              <a:rPr sz="700" spc="-10" dirty="0">
                <a:solidFill>
                  <a:srgbClr val="3A3A3A"/>
                </a:solidFill>
                <a:latin typeface="Arial"/>
                <a:cs typeface="Arial"/>
              </a:rPr>
              <a:t>h</a:t>
            </a:r>
            <a:endParaRPr sz="7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175"/>
              </a:spcBef>
            </a:pPr>
            <a:r>
              <a:rPr sz="700" spc="40" dirty="0">
                <a:solidFill>
                  <a:srgbClr val="4F4F4F"/>
                </a:solidFill>
                <a:latin typeface="Arial"/>
                <a:cs typeface="Arial"/>
              </a:rPr>
              <a:t>/Fi</a:t>
            </a:r>
            <a:r>
              <a:rPr sz="700" spc="4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40" dirty="0">
                <a:solidFill>
                  <a:srgbClr val="3A3A3A"/>
                </a:solidFill>
                <a:latin typeface="Arial"/>
                <a:cs typeface="Arial"/>
              </a:rPr>
              <a:t>esAP</a:t>
            </a:r>
            <a:r>
              <a:rPr sz="700" spc="40" dirty="0">
                <a:solidFill>
                  <a:srgbClr val="646464"/>
                </a:solidFill>
                <a:latin typeface="Arial"/>
                <a:cs typeface="Arial"/>
              </a:rPr>
              <a:t>ls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82839" y="8492154"/>
            <a:ext cx="1207135" cy="570865"/>
          </a:xfrm>
          <a:prstGeom prst="rect">
            <a:avLst/>
          </a:prstGeom>
          <a:ln w="12486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endParaRPr sz="700">
              <a:latin typeface="Times New Roman"/>
              <a:cs typeface="Times New Roman"/>
            </a:endParaRPr>
          </a:p>
          <a:p>
            <a:pPr marL="267335" marR="91440" indent="-172085">
              <a:lnSpc>
                <a:spcPct val="117100"/>
              </a:lnSpc>
            </a:pP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Azure</a:t>
            </a:r>
            <a:r>
              <a:rPr sz="700" spc="-8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OpenA</a:t>
            </a:r>
            <a:r>
              <a:rPr sz="700" spc="3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70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Fi</a:t>
            </a:r>
            <a:r>
              <a:rPr sz="700" spc="30" dirty="0">
                <a:solidFill>
                  <a:srgbClr val="11111C"/>
                </a:solidFill>
                <a:latin typeface="Arial"/>
                <a:cs typeface="Arial"/>
              </a:rPr>
              <a:t>l</a:t>
            </a:r>
            <a:r>
              <a:rPr sz="700" spc="30" dirty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spc="30" dirty="0">
                <a:solidFill>
                  <a:srgbClr val="646464"/>
                </a:solidFill>
                <a:latin typeface="Arial"/>
                <a:cs typeface="Arial"/>
              </a:rPr>
              <a:t>s </a:t>
            </a:r>
            <a:r>
              <a:rPr sz="700" spc="-25" dirty="0">
                <a:solidFill>
                  <a:srgbClr val="3A3A3A"/>
                </a:solidFill>
                <a:latin typeface="Arial"/>
                <a:cs typeface="Arial"/>
              </a:rPr>
              <a:t>and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Fin</a:t>
            </a:r>
            <a:r>
              <a:rPr sz="700" spc="2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700" spc="20" dirty="0">
                <a:solidFill>
                  <a:srgbClr val="242426"/>
                </a:solidFill>
                <a:latin typeface="Arial"/>
                <a:cs typeface="Arial"/>
              </a:rPr>
              <a:t>tun</a:t>
            </a:r>
            <a:r>
              <a:rPr sz="700" spc="2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700" spc="20" dirty="0">
                <a:solidFill>
                  <a:srgbClr val="3A3A3A"/>
                </a:solidFill>
                <a:latin typeface="Arial"/>
                <a:cs typeface="Arial"/>
              </a:rPr>
              <a:t>n</a:t>
            </a:r>
            <a:r>
              <a:rPr sz="700" spc="20" dirty="0">
                <a:solidFill>
                  <a:srgbClr val="646464"/>
                </a:solidFill>
                <a:latin typeface="Arial"/>
                <a:cs typeface="Arial"/>
              </a:rPr>
              <a:t>g</a:t>
            </a:r>
            <a:r>
              <a:rPr sz="700" spc="75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3A3A3A"/>
                </a:solidFill>
                <a:latin typeface="Arial"/>
                <a:cs typeface="Arial"/>
              </a:rPr>
              <a:t>APl</a:t>
            </a:r>
            <a:r>
              <a:rPr sz="700" spc="-20" dirty="0">
                <a:solidFill>
                  <a:srgbClr val="646464"/>
                </a:solidFill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03596" y="8677418"/>
            <a:ext cx="5969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100"/>
              </a:spcBef>
            </a:pP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flne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tu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ning</a:t>
            </a:r>
            <a:r>
              <a:rPr sz="800" b="1" spc="215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010101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  <a:p>
            <a:pPr marL="172085">
              <a:lnSpc>
                <a:spcPts val="960"/>
              </a:lnSpc>
            </a:pPr>
            <a:r>
              <a:rPr sz="900" spc="-25" dirty="0">
                <a:solidFill>
                  <a:srgbClr val="242426"/>
                </a:solidFill>
                <a:latin typeface="Times New Roman"/>
                <a:cs typeface="Times New Roman"/>
              </a:rPr>
              <a:t>j</a:t>
            </a:r>
            <a:r>
              <a:rPr sz="900" spc="-25" dirty="0">
                <a:solidFill>
                  <a:srgbClr val="010101"/>
                </a:solidFill>
                <a:latin typeface="Times New Roman"/>
                <a:cs typeface="Times New Roman"/>
              </a:rPr>
              <a:t>ob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79616" y="8956326"/>
            <a:ext cx="1297305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i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es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st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rage</a:t>
            </a:r>
            <a:endParaRPr sz="800">
              <a:latin typeface="Arial"/>
              <a:cs typeface="Arial"/>
            </a:endParaRPr>
          </a:p>
          <a:p>
            <a:pPr marL="143510">
              <a:lnSpc>
                <a:spcPts val="940"/>
              </a:lnSpc>
              <a:spcBef>
                <a:spcPts val="645"/>
              </a:spcBef>
            </a:pPr>
            <a:r>
              <a:rPr sz="800" b="1" spc="-60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800" b="1" spc="-60" dirty="0">
                <a:solidFill>
                  <a:srgbClr val="11111C"/>
                </a:solidFill>
                <a:latin typeface="Arial"/>
                <a:cs typeface="Arial"/>
              </a:rPr>
              <a:t>esour</a:t>
            </a:r>
            <a:r>
              <a:rPr sz="800" b="1" spc="-6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800" b="1" spc="-60" dirty="0">
                <a:solidFill>
                  <a:srgbClr val="11111C"/>
                </a:solidFill>
                <a:latin typeface="Arial"/>
                <a:cs typeface="Arial"/>
              </a:rPr>
              <a:t>e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242426"/>
                </a:solidFill>
                <a:latin typeface="Arial"/>
                <a:cs typeface="Arial"/>
              </a:rPr>
              <a:t>specific</a:t>
            </a:r>
            <a:r>
              <a:rPr sz="800" b="1" spc="2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11111C"/>
                </a:solidFill>
                <a:latin typeface="Arial"/>
                <a:cs typeface="Arial"/>
              </a:rPr>
              <a:t>st</a:t>
            </a:r>
            <a:r>
              <a:rPr sz="800" b="1" spc="-2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800" b="1" spc="-20" dirty="0">
                <a:solidFill>
                  <a:srgbClr val="11111C"/>
                </a:solidFill>
                <a:latin typeface="Arial"/>
                <a:cs typeface="Arial"/>
              </a:rPr>
              <a:t>ra</a:t>
            </a:r>
            <a:r>
              <a:rPr sz="800" b="1" spc="-20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800" b="1" spc="-20" dirty="0">
                <a:solidFill>
                  <a:srgbClr val="242426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144145" indent="-131445">
              <a:lnSpc>
                <a:spcPts val="940"/>
              </a:lnSpc>
              <a:buClr>
                <a:srgbClr val="11111C"/>
              </a:buClr>
              <a:buFont typeface="Arial"/>
              <a:buChar char="•"/>
              <a:tabLst>
                <a:tab pos="144145" algn="l"/>
              </a:tabLst>
            </a:pP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u</a:t>
            </a:r>
            <a:r>
              <a:rPr sz="800" b="1" spc="-25" dirty="0">
                <a:solidFill>
                  <a:srgbClr val="010101"/>
                </a:solidFill>
                <a:latin typeface="Arial"/>
                <a:cs typeface="Arial"/>
              </a:rPr>
              <a:t>b</a:t>
            </a:r>
            <a:r>
              <a:rPr sz="800" b="1" spc="-25" dirty="0">
                <a:solidFill>
                  <a:srgbClr val="11111C"/>
                </a:solidFill>
                <a:latin typeface="Arial"/>
                <a:cs typeface="Arial"/>
              </a:rPr>
              <a:t>le 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e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800" b="1" spc="-10" dirty="0">
                <a:solidFill>
                  <a:srgbClr val="11111C"/>
                </a:solidFill>
                <a:latin typeface="Arial"/>
                <a:cs typeface="Arial"/>
              </a:rPr>
              <a:t>c</a:t>
            </a:r>
            <a:r>
              <a:rPr sz="800" b="1" spc="-10" dirty="0">
                <a:solidFill>
                  <a:srgbClr val="010101"/>
                </a:solidFill>
                <a:latin typeface="Arial"/>
                <a:cs typeface="Arial"/>
              </a:rPr>
              <a:t>ryp</a:t>
            </a:r>
            <a:r>
              <a:rPr sz="800" b="1" spc="-10" dirty="0">
                <a:solidFill>
                  <a:srgbClr val="242426"/>
                </a:solidFill>
                <a:latin typeface="Arial"/>
                <a:cs typeface="Arial"/>
              </a:rPr>
              <a:t>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57492" y="8933315"/>
            <a:ext cx="1671955" cy="28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Fin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et</a:t>
            </a: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u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ned</a:t>
            </a:r>
            <a:r>
              <a:rPr sz="850" spc="30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242426"/>
                </a:solidFill>
                <a:latin typeface="Arial"/>
                <a:cs typeface="Arial"/>
              </a:rPr>
              <a:t>Model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850" dirty="0">
                <a:solidFill>
                  <a:srgbClr val="4F4F4F"/>
                </a:solidFill>
                <a:latin typeface="Arial"/>
                <a:cs typeface="Arial"/>
              </a:rPr>
              <a:t>x</a:t>
            </a: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clusive</a:t>
            </a:r>
            <a:r>
              <a:rPr sz="850" dirty="0">
                <a:solidFill>
                  <a:srgbClr val="4F4F4F"/>
                </a:solidFill>
                <a:latin typeface="Arial"/>
                <a:cs typeface="Arial"/>
              </a:rPr>
              <a:t>l</a:t>
            </a: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y</a:t>
            </a:r>
            <a:r>
              <a:rPr sz="850" spc="1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3A3A3A"/>
                </a:solidFill>
                <a:latin typeface="Arial"/>
                <a:cs typeface="Arial"/>
              </a:rPr>
              <a:t>ava</a:t>
            </a:r>
            <a:r>
              <a:rPr sz="850" dirty="0">
                <a:solidFill>
                  <a:srgbClr val="11111C"/>
                </a:solidFill>
                <a:latin typeface="Arial"/>
                <a:cs typeface="Arial"/>
              </a:rPr>
              <a:t>i</a:t>
            </a:r>
            <a:r>
              <a:rPr sz="850" dirty="0">
                <a:solidFill>
                  <a:srgbClr val="4F4F4F"/>
                </a:solidFill>
                <a:latin typeface="Arial"/>
                <a:cs typeface="Arial"/>
              </a:rPr>
              <a:t>la</a:t>
            </a: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ble</a:t>
            </a:r>
            <a:r>
              <a:rPr sz="850" spc="15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42426"/>
                </a:solidFill>
                <a:latin typeface="Arial"/>
                <a:cs typeface="Arial"/>
              </a:rPr>
              <a:t>to</a:t>
            </a:r>
            <a:r>
              <a:rPr sz="850" spc="70" dirty="0">
                <a:solidFill>
                  <a:srgbClr val="242426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c</a:t>
            </a:r>
            <a:r>
              <a:rPr sz="850" spc="-10" dirty="0">
                <a:solidFill>
                  <a:srgbClr val="11111C"/>
                </a:solidFill>
                <a:latin typeface="Arial"/>
                <a:cs typeface="Arial"/>
              </a:rPr>
              <a:t>u</a:t>
            </a:r>
            <a:r>
              <a:rPr sz="850" spc="-10" dirty="0">
                <a:solidFill>
                  <a:srgbClr val="3A3A3A"/>
                </a:solidFill>
                <a:latin typeface="Arial"/>
                <a:cs typeface="Arial"/>
              </a:rPr>
              <a:t>stomer</a:t>
            </a:r>
            <a:endParaRPr sz="8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2767" y="9495642"/>
            <a:ext cx="10680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solidFill>
                  <a:srgbClr val="411D5D"/>
                </a:solidFill>
                <a:latin typeface="Arial"/>
                <a:cs typeface="Arial"/>
              </a:rPr>
              <a:t>Finetun</a:t>
            </a:r>
            <a:r>
              <a:rPr sz="1600" spc="55" dirty="0">
                <a:solidFill>
                  <a:srgbClr val="28153F"/>
                </a:solidFill>
                <a:latin typeface="Arial"/>
                <a:cs typeface="Arial"/>
              </a:rPr>
              <a:t>i</a:t>
            </a:r>
            <a:r>
              <a:rPr sz="1600" spc="55" dirty="0">
                <a:solidFill>
                  <a:srgbClr val="411D5D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80649" y="9130817"/>
            <a:ext cx="264795" cy="85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50" spc="-455" dirty="0">
                <a:solidFill>
                  <a:srgbClr val="011C3B"/>
                </a:solidFill>
                <a:latin typeface="Arial"/>
                <a:cs typeface="Arial"/>
              </a:rPr>
              <a:t>fl</a:t>
            </a:r>
            <a:endParaRPr sz="54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98419" y="9887198"/>
            <a:ext cx="834390" cy="4222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</a:pPr>
            <a:r>
              <a:rPr sz="500" b="1" spc="145" dirty="0">
                <a:solidFill>
                  <a:srgbClr val="646464"/>
                </a:solidFill>
                <a:latin typeface="Arial"/>
                <a:cs typeface="Arial"/>
              </a:rPr>
              <a:t>tety</a:t>
            </a:r>
            <a:r>
              <a:rPr sz="500" b="1" spc="145" dirty="0">
                <a:solidFill>
                  <a:srgbClr val="4F4F4F"/>
                </a:solidFill>
                <a:latin typeface="Arial"/>
                <a:cs typeface="Arial"/>
              </a:rPr>
              <a:t>M</a:t>
            </a:r>
            <a:r>
              <a:rPr sz="500" b="1" spc="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500" b="1" spc="55" dirty="0">
                <a:solidFill>
                  <a:srgbClr val="4F4F4F"/>
                </a:solidFill>
                <a:latin typeface="Arial"/>
                <a:cs typeface="Arial"/>
              </a:rPr>
              <a:t>.1.</a:t>
            </a:r>
            <a:r>
              <a:rPr sz="500" b="1" spc="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500" b="1" spc="95" dirty="0">
                <a:solidFill>
                  <a:srgbClr val="4F4F4F"/>
                </a:solidFill>
                <a:latin typeface="Arial"/>
                <a:cs typeface="Arial"/>
              </a:rPr>
              <a:t>mcnc</a:t>
            </a:r>
            <a:r>
              <a:rPr sz="500" b="1" spc="-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700" b="1" spc="-20" dirty="0">
                <a:solidFill>
                  <a:srgbClr val="777777"/>
                </a:solidFill>
                <a:latin typeface="Times New Roman"/>
                <a:cs typeface="Times New Roman"/>
              </a:rPr>
              <a:t>ontr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50" b="1" spc="114" dirty="0">
                <a:solidFill>
                  <a:srgbClr val="646464"/>
                </a:solidFill>
                <a:latin typeface="Arial"/>
                <a:cs typeface="Arial"/>
              </a:rPr>
              <a:t>rc.:.ut</a:t>
            </a:r>
            <a:r>
              <a:rPr sz="550" b="1" spc="-100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b="1" spc="70" dirty="0">
                <a:solidFill>
                  <a:srgbClr val="646464"/>
                </a:solidFill>
                <a:latin typeface="Arial"/>
                <a:cs typeface="Arial"/>
              </a:rPr>
              <a:t>a</a:t>
            </a:r>
            <a:r>
              <a:rPr sz="550" b="1" spc="229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b="1" spc="70" dirty="0">
                <a:solidFill>
                  <a:srgbClr val="646464"/>
                </a:solidFill>
                <a:latin typeface="Arial"/>
                <a:cs typeface="Arial"/>
              </a:rPr>
              <a:t>e</a:t>
            </a:r>
            <a:r>
              <a:rPr sz="550" b="1" spc="35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b="1" spc="40" dirty="0">
                <a:solidFill>
                  <a:srgbClr val="646464"/>
                </a:solidFill>
                <a:latin typeface="Arial"/>
                <a:cs typeface="Arial"/>
              </a:rPr>
              <a:t>,m:int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65" dirty="0">
                <a:solidFill>
                  <a:srgbClr val="777777"/>
                </a:solidFill>
                <a:latin typeface="Arial"/>
                <a:cs typeface="Arial"/>
              </a:rPr>
              <a:t>(-</a:t>
            </a:r>
            <a:r>
              <a:rPr sz="550" spc="75" dirty="0">
                <a:solidFill>
                  <a:srgbClr val="4F4F4F"/>
                </a:solidFill>
                <a:latin typeface="Arial"/>
                <a:cs typeface="Arial"/>
              </a:rPr>
              <a:t>lc,r,,Clc</a:t>
            </a:r>
            <a:r>
              <a:rPr sz="550" spc="75" dirty="0">
                <a:solidFill>
                  <a:srgbClr val="777777"/>
                </a:solidFill>
                <a:latin typeface="Arial"/>
                <a:cs typeface="Arial"/>
              </a:rPr>
              <a:t>c</a:t>
            </a:r>
            <a:r>
              <a:rPr sz="550" spc="75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r>
              <a:rPr sz="550" spc="-15" dirty="0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sz="500" spc="60" dirty="0">
                <a:solidFill>
                  <a:srgbClr val="646464"/>
                </a:solidFill>
                <a:latin typeface="Arial"/>
                <a:cs typeface="Arial"/>
              </a:rPr>
              <a:t>not</a:t>
            </a:r>
            <a:endParaRPr sz="5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5"/>
              </a:spcBef>
            </a:pPr>
            <a:r>
              <a:rPr sz="550" b="1" spc="-30" dirty="0">
                <a:solidFill>
                  <a:srgbClr val="646464"/>
                </a:solidFill>
                <a:latin typeface="Arial"/>
                <a:cs typeface="Arial"/>
              </a:rPr>
              <a:t>dcploy&gt;lll&lt;IJ</a:t>
            </a:r>
            <a:r>
              <a:rPr sz="550" b="1" spc="30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646464"/>
                </a:solidFill>
                <a:latin typeface="Times New Roman"/>
                <a:cs typeface="Times New Roman"/>
              </a:rPr>
              <a:t>IS</a:t>
            </a:r>
            <a:r>
              <a:rPr sz="550" spc="-10" dirty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550" spc="-10" dirty="0">
                <a:solidFill>
                  <a:srgbClr val="646464"/>
                </a:solidFill>
                <a:latin typeface="Times New Roman"/>
                <a:cs typeface="Times New Roman"/>
              </a:rPr>
              <a:t>CCZCd</a:t>
            </a:r>
            <a:endParaRPr sz="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Devi Eadala</cp:lastModifiedBy>
  <cp:revision>1</cp:revision>
  <dcterms:created xsi:type="dcterms:W3CDTF">2024-11-13T00:26:08Z</dcterms:created>
  <dcterms:modified xsi:type="dcterms:W3CDTF">2024-11-13T00:26:26Z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Adobe Photoshop 25.4 (Windows)</vt:lpwstr>
  </property>
  <property fmtid="{D5CDD505-2E9C-101B-9397-08002B2CF9AE}" pid="4" name="LastSaved">
    <vt:filetime>2024-11-13T00:00:00Z</vt:filetime>
  </property>
  <property fmtid="{D5CDD505-2E9C-101B-9397-08002B2CF9AE}" pid="5" name="Producer">
    <vt:lpwstr>Adobe Photoshop for Windows -- Image Conversion Plug-in</vt:lpwstr>
  </property>
</Properties>
</file>