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3" r:id="rId13"/>
    <p:sldId id="271" r:id="rId14"/>
    <p:sldId id="275" r:id="rId15"/>
    <p:sldId id="259" r:id="rId16"/>
    <p:sldId id="272" r:id="rId17"/>
    <p:sldId id="260" r:id="rId18"/>
    <p:sldId id="261" r:id="rId19"/>
    <p:sldId id="276" r:id="rId20"/>
    <p:sldId id="262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C2DA-472F-49A1-919A-2A2BF2836AAA}" type="datetimeFigureOut">
              <a:rPr lang="en-US" smtClean="0"/>
              <a:pPr/>
              <a:t>3/27/2009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096B-CB58-43AD-847A-C8FB8104AE4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C2DA-472F-49A1-919A-2A2BF2836AAA}" type="datetimeFigureOut">
              <a:rPr lang="en-US" smtClean="0"/>
              <a:pPr/>
              <a:t>3/27/2009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096B-CB58-43AD-847A-C8FB8104AE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C2DA-472F-49A1-919A-2A2BF2836AAA}" type="datetimeFigureOut">
              <a:rPr lang="en-US" smtClean="0"/>
              <a:pPr/>
              <a:t>3/27/2009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096B-CB58-43AD-847A-C8FB8104AE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C2DA-472F-49A1-919A-2A2BF2836AAA}" type="datetimeFigureOut">
              <a:rPr lang="en-US" smtClean="0"/>
              <a:pPr/>
              <a:t>3/27/2009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096B-CB58-43AD-847A-C8FB8104AE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C2DA-472F-49A1-919A-2A2BF2836AAA}" type="datetimeFigureOut">
              <a:rPr lang="en-US" smtClean="0"/>
              <a:pPr/>
              <a:t>3/27/2009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6C1096B-CB58-43AD-847A-C8FB8104AE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C2DA-472F-49A1-919A-2A2BF2836AAA}" type="datetimeFigureOut">
              <a:rPr lang="en-US" smtClean="0"/>
              <a:pPr/>
              <a:t>3/27/2009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096B-CB58-43AD-847A-C8FB8104AE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C2DA-472F-49A1-919A-2A2BF2836AAA}" type="datetimeFigureOut">
              <a:rPr lang="en-US" smtClean="0"/>
              <a:pPr/>
              <a:t>3/27/2009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096B-CB58-43AD-847A-C8FB8104AE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C2DA-472F-49A1-919A-2A2BF2836AAA}" type="datetimeFigureOut">
              <a:rPr lang="en-US" smtClean="0"/>
              <a:pPr/>
              <a:t>3/27/2009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096B-CB58-43AD-847A-C8FB8104AE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C2DA-472F-49A1-919A-2A2BF2836AAA}" type="datetimeFigureOut">
              <a:rPr lang="en-US" smtClean="0"/>
              <a:pPr/>
              <a:t>3/27/2009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096B-CB58-43AD-847A-C8FB8104AE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C2DA-472F-49A1-919A-2A2BF2836AAA}" type="datetimeFigureOut">
              <a:rPr lang="en-US" smtClean="0"/>
              <a:pPr/>
              <a:t>3/27/2009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096B-CB58-43AD-847A-C8FB8104AE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C2DA-472F-49A1-919A-2A2BF2836AAA}" type="datetimeFigureOut">
              <a:rPr lang="en-US" smtClean="0"/>
              <a:pPr/>
              <a:t>3/27/2009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096B-CB58-43AD-847A-C8FB8104AE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206C2DA-472F-49A1-919A-2A2BF2836AAA}" type="datetimeFigureOut">
              <a:rPr lang="en-US" smtClean="0"/>
              <a:pPr/>
              <a:t>3/27/2009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6C1096B-CB58-43AD-847A-C8FB8104AE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itforum.com/articles/42/view.asp?id=12472" TargetMode="External"/><Relationship Id="rId2" Type="http://schemas.openxmlformats.org/officeDocument/2006/relationships/hyperlink" Target="mailto:command@lists.myitforum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s.technet.com/mniehaus/" TargetMode="External"/><Relationship Id="rId4" Type="http://schemas.openxmlformats.org/officeDocument/2006/relationships/hyperlink" Target="http://myitforum.com/cs2/blogs/jsandys/archive/2008/11/28/osd-application-chooser.aspx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technet.com/mniehaus/" TargetMode="External"/><Relationship Id="rId13" Type="http://schemas.openxmlformats.org/officeDocument/2006/relationships/hyperlink" Target="http://technet.microsoft.com/en-us/library/bb632928.aspx" TargetMode="External"/><Relationship Id="rId3" Type="http://schemas.openxmlformats.org/officeDocument/2006/relationships/hyperlink" Target="http://myitforum.com/cs2/blogs/hemsell/archive/2009/03/20/microsoft-deployment-toolkit-wizard-editor-part-1-introduction.aspx" TargetMode="External"/><Relationship Id="rId7" Type="http://schemas.openxmlformats.org/officeDocument/2006/relationships/hyperlink" Target="http://blogs.technet.com/deploymentguys/" TargetMode="External"/><Relationship Id="rId12" Type="http://schemas.openxmlformats.org/officeDocument/2006/relationships/hyperlink" Target="http://technet.microsoft.com/en-us/library/bb680753.aspx" TargetMode="External"/><Relationship Id="rId2" Type="http://schemas.openxmlformats.org/officeDocument/2006/relationships/hyperlink" Target="http://www.myitforum.com/articles/15/view.asp?id=899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yitforum.com/myITWiki/OSD.ashx" TargetMode="External"/><Relationship Id="rId11" Type="http://schemas.openxmlformats.org/officeDocument/2006/relationships/hyperlink" Target="http://www.deploymentforum.com/Library/Webcasts/tabid/202/articleType/ArticleView/articleId/18/Using-MDT-2008-and-SCCM-2007-for-ZTI.aspx" TargetMode="External"/><Relationship Id="rId5" Type="http://schemas.openxmlformats.org/officeDocument/2006/relationships/hyperlink" Target="http://www.microsoft.com/downloads/details.aspx?FamilyId=3BD8561F-77AC-4400-A0C1-FE871C461A89&amp;displaylang=en" TargetMode="External"/><Relationship Id="rId10" Type="http://schemas.openxmlformats.org/officeDocument/2006/relationships/hyperlink" Target="http://www.deploymentforum.com/" TargetMode="External"/><Relationship Id="rId4" Type="http://schemas.openxmlformats.org/officeDocument/2006/relationships/hyperlink" Target="http://technet.microsoft.com/en-us/library/bb633208.aspx" TargetMode="External"/><Relationship Id="rId9" Type="http://schemas.openxmlformats.org/officeDocument/2006/relationships/hyperlink" Target="http://deployvista.com/" TargetMode="External"/><Relationship Id="rId14" Type="http://schemas.openxmlformats.org/officeDocument/2006/relationships/hyperlink" Target="http://ihaveablog.wordpres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microsoft.com/kb/955955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SCCM OSD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Richard </a:t>
            </a:r>
            <a:r>
              <a:rPr lang="en-US" dirty="0" smtClean="0"/>
              <a:t>Zuraff</a:t>
            </a:r>
          </a:p>
          <a:p>
            <a:r>
              <a:rPr lang="en-US" dirty="0" smtClean="0"/>
              <a:t>General Mills</a:t>
            </a:r>
          </a:p>
          <a:p>
            <a:r>
              <a:rPr lang="en-US" dirty="0" smtClean="0"/>
              <a:t>Richard.Zuraff@genmills.com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B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76699" y="0"/>
            <a:ext cx="279060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B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69006" y="0"/>
            <a:ext cx="340598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 for Task seq Program</a:t>
            </a:r>
            <a:endParaRPr lang="en-US" dirty="0"/>
          </a:p>
        </p:txBody>
      </p:sp>
      <p:pic>
        <p:nvPicPr>
          <p:cNvPr id="3" name="Picture 2" descr="PPT2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676400"/>
            <a:ext cx="3676191" cy="3790476"/>
          </a:xfrm>
          <a:prstGeom prst="rect">
            <a:avLst/>
          </a:prstGeom>
        </p:spPr>
      </p:pic>
      <p:pic>
        <p:nvPicPr>
          <p:cNvPr id="4" name="Picture 3" descr="PPT2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3400" y="1676400"/>
            <a:ext cx="3676191" cy="37904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WMI &amp; Task Seq Variables</a:t>
            </a:r>
            <a:endParaRPr lang="en-US" dirty="0"/>
          </a:p>
        </p:txBody>
      </p:sp>
      <p:pic>
        <p:nvPicPr>
          <p:cNvPr id="4" name="Picture 3" descr="PPT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295400"/>
            <a:ext cx="3371429" cy="2752381"/>
          </a:xfrm>
          <a:prstGeom prst="rect">
            <a:avLst/>
          </a:prstGeom>
        </p:spPr>
      </p:pic>
      <p:pic>
        <p:nvPicPr>
          <p:cNvPr id="5" name="Picture 4" descr="PPT2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1295400"/>
            <a:ext cx="3371429" cy="2752381"/>
          </a:xfrm>
          <a:prstGeom prst="rect">
            <a:avLst/>
          </a:prstGeom>
        </p:spPr>
      </p:pic>
      <p:pic>
        <p:nvPicPr>
          <p:cNvPr id="6" name="Picture 5" descr="PPT2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4114800"/>
            <a:ext cx="4285715" cy="2533334"/>
          </a:xfrm>
          <a:prstGeom prst="rect">
            <a:avLst/>
          </a:prstGeom>
        </p:spPr>
      </p:pic>
      <p:pic>
        <p:nvPicPr>
          <p:cNvPr id="7" name="Picture 6" descr="PPT2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4400" y="4114800"/>
            <a:ext cx="4285715" cy="25333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Auto Detect Site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VBScript code below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</a:t>
            </a:r>
            <a:r>
              <a:rPr lang="en-US" dirty="0" err="1" smtClean="0"/>
              <a:t>oSMSClient</a:t>
            </a:r>
            <a:r>
              <a:rPr lang="en-US" dirty="0" smtClean="0"/>
              <a:t> = </a:t>
            </a:r>
            <a:r>
              <a:rPr lang="en-US" dirty="0" err="1" smtClean="0"/>
              <a:t>CreateObject</a:t>
            </a:r>
            <a:r>
              <a:rPr lang="en-US" dirty="0" smtClean="0"/>
              <a:t> ("</a:t>
            </a:r>
            <a:r>
              <a:rPr lang="en-US" dirty="0" err="1" smtClean="0"/>
              <a:t>Microsoft.SMS.Client</a:t>
            </a:r>
            <a:r>
              <a:rPr lang="en-US" dirty="0" smtClean="0"/>
              <a:t>")    </a:t>
            </a:r>
            <a:br>
              <a:rPr lang="en-US" dirty="0" smtClean="0"/>
            </a:br>
            <a:r>
              <a:rPr lang="en-US" dirty="0" err="1" smtClean="0"/>
              <a:t>oSMSClient.SetAssignedSite</a:t>
            </a:r>
            <a:r>
              <a:rPr lang="en-US" dirty="0" smtClean="0"/>
              <a:t> oSMSClient.AutoDiscoverSite,0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Based</a:t>
            </a:r>
          </a:p>
          <a:p>
            <a:r>
              <a:rPr lang="en-US" dirty="0" smtClean="0"/>
              <a:t>INF Based</a:t>
            </a:r>
          </a:p>
          <a:p>
            <a:r>
              <a:rPr lang="en-US" dirty="0" smtClean="0"/>
              <a:t>Boot CD</a:t>
            </a:r>
          </a:p>
          <a:p>
            <a:r>
              <a:rPr lang="en-US" dirty="0" smtClean="0"/>
              <a:t>Importing drivers vs. not importing drivers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SATA HD Drivers</a:t>
            </a:r>
            <a:endParaRPr lang="en-US" dirty="0"/>
          </a:p>
        </p:txBody>
      </p:sp>
      <p:pic>
        <p:nvPicPr>
          <p:cNvPr id="5" name="Picture 4" descr="PPT2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81200"/>
            <a:ext cx="9144000" cy="459606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table</a:t>
            </a:r>
          </a:p>
          <a:p>
            <a:r>
              <a:rPr lang="en-US" dirty="0" smtClean="0"/>
              <a:t>Role based</a:t>
            </a:r>
          </a:p>
          <a:p>
            <a:r>
              <a:rPr lang="en-US" dirty="0" smtClean="0"/>
              <a:t>User based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Places for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MYITFORUM.COM</a:t>
            </a:r>
          </a:p>
          <a:p>
            <a:pPr lvl="1"/>
            <a:r>
              <a:rPr lang="en-US" u="sng" dirty="0" smtClean="0">
                <a:hlinkClick r:id="rId2"/>
              </a:rPr>
              <a:t>command@lists.myitforum.com</a:t>
            </a:r>
            <a:endParaRPr lang="en-US" dirty="0" smtClean="0"/>
          </a:p>
          <a:p>
            <a:pPr lvl="2"/>
            <a:r>
              <a:rPr lang="en-US" dirty="0" smtClean="0"/>
              <a:t>Put </a:t>
            </a:r>
            <a:r>
              <a:rPr lang="en-US" dirty="0" smtClean="0">
                <a:solidFill>
                  <a:srgbClr val="0070C0"/>
                </a:solidFill>
              </a:rPr>
              <a:t>Subscribe mssms </a:t>
            </a:r>
            <a:r>
              <a:rPr lang="en-US" dirty="0" smtClean="0"/>
              <a:t>in body of e-mail</a:t>
            </a:r>
          </a:p>
          <a:p>
            <a:r>
              <a:rPr lang="en-US" dirty="0" smtClean="0"/>
              <a:t>DeployVista.com</a:t>
            </a:r>
          </a:p>
          <a:p>
            <a:r>
              <a:rPr lang="en-US" dirty="0" smtClean="0"/>
              <a:t>Using Roles to deploy Applications based on previous Applications </a:t>
            </a:r>
          </a:p>
          <a:p>
            <a:pPr lvl="1"/>
            <a:r>
              <a:rPr lang="en-US" dirty="0" smtClean="0">
                <a:hlinkClick r:id="rId3"/>
              </a:rPr>
              <a:t>http://www.myitforum.com/articles/42/view.asp?id=12472</a:t>
            </a:r>
            <a:endParaRPr lang="en-US" dirty="0" smtClean="0"/>
          </a:p>
          <a:p>
            <a:r>
              <a:rPr lang="en-US" dirty="0" smtClean="0"/>
              <a:t>OSD App Chooser</a:t>
            </a:r>
          </a:p>
          <a:p>
            <a:pPr lvl="1"/>
            <a:r>
              <a:rPr lang="en-US" dirty="0" smtClean="0">
                <a:hlinkClick r:id="rId4"/>
              </a:rPr>
              <a:t>http://myitforum.com/cs2/blogs/jsandys/archive/2008/11/28/osd-application-chooser.aspx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http://blogs.technet.com/mniehaus/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Hal Replacement Script</a:t>
            </a:r>
          </a:p>
          <a:p>
            <a:pPr lvl="1"/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www.myitforum.com/articles/15/view.asp?id=8997</a:t>
            </a:r>
            <a:endParaRPr lang="en-US" dirty="0" smtClean="0"/>
          </a:p>
          <a:p>
            <a:r>
              <a:rPr lang="en-US" dirty="0" smtClean="0"/>
              <a:t>Microsoft Deployment Toolkit Wizard Editor 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myitforum.com/cs2/blogs/hemsell/archive/2009/03/20/microsoft-deployment-toolkit-wizard-editor-part-1-introduction.aspx</a:t>
            </a:r>
            <a:endParaRPr lang="en-US" dirty="0" smtClean="0"/>
          </a:p>
          <a:p>
            <a:r>
              <a:rPr lang="en-US" b="1" dirty="0" smtClean="0"/>
              <a:t>Sample </a:t>
            </a:r>
            <a:r>
              <a:rPr lang="en-US" b="1" dirty="0" smtClean="0"/>
              <a:t>Operating System Deployment Task Sequence Scenario</a:t>
            </a:r>
            <a:endParaRPr lang="en-US" dirty="0" smtClean="0"/>
          </a:p>
          <a:p>
            <a:r>
              <a:rPr lang="en-US" u="sng" dirty="0" smtClean="0">
                <a:hlinkClick r:id="rId4"/>
              </a:rPr>
              <a:t>http://technet.microsoft.com/en-us/library/bb633208.aspx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MDT </a:t>
            </a:r>
            <a:r>
              <a:rPr lang="en-US" b="1" dirty="0" smtClean="0"/>
              <a:t>– quick start guide</a:t>
            </a:r>
            <a:endParaRPr lang="en-US" dirty="0" smtClean="0"/>
          </a:p>
          <a:p>
            <a:r>
              <a:rPr lang="en-US" u="sng" dirty="0" smtClean="0">
                <a:hlinkClick r:id="rId5"/>
              </a:rPr>
              <a:t>http://www.microsoft.com/downloads/details.aspx?FamilyId=3BD8561F-77AC-4400-A0C1-FE871C461A89&amp;displaylang=en</a:t>
            </a:r>
            <a:r>
              <a:rPr lang="en-US" dirty="0" smtClean="0"/>
              <a:t>  - Getting Started with MDT 2008 Update 1.zip</a:t>
            </a:r>
          </a:p>
          <a:p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b="1" dirty="0" err="1" smtClean="0"/>
              <a:t>MyItForum</a:t>
            </a:r>
            <a:r>
              <a:rPr lang="en-US" b="1" dirty="0" smtClean="0"/>
              <a:t> – Wiki on OSD</a:t>
            </a:r>
            <a:endParaRPr lang="en-US" dirty="0" smtClean="0"/>
          </a:p>
          <a:p>
            <a:r>
              <a:rPr lang="en-US" u="sng" dirty="0" smtClean="0">
                <a:hlinkClick r:id="rId6"/>
              </a:rPr>
              <a:t>http://www.myitforum.com/myITWiki/OSD.ashx</a:t>
            </a:r>
            <a:r>
              <a:rPr lang="en-US" dirty="0" smtClean="0"/>
              <a:t>  </a:t>
            </a:r>
          </a:p>
          <a:p>
            <a:endParaRPr lang="en-US" b="1" dirty="0" smtClean="0"/>
          </a:p>
          <a:p>
            <a:r>
              <a:rPr lang="en-US" b="1" dirty="0" smtClean="0"/>
              <a:t>Deployment </a:t>
            </a:r>
            <a:r>
              <a:rPr lang="en-US" b="1" dirty="0" smtClean="0"/>
              <a:t>Guys</a:t>
            </a:r>
            <a:endParaRPr lang="en-US" dirty="0" smtClean="0"/>
          </a:p>
          <a:p>
            <a:r>
              <a:rPr lang="en-US" u="sng" dirty="0" smtClean="0">
                <a:hlinkClick r:id="rId7"/>
              </a:rPr>
              <a:t>http://blogs.technet.com/deploymentguys/</a:t>
            </a:r>
            <a:r>
              <a:rPr lang="en-US" dirty="0" smtClean="0"/>
              <a:t> </a:t>
            </a:r>
          </a:p>
          <a:p>
            <a:endParaRPr lang="en-US" b="1" dirty="0" smtClean="0"/>
          </a:p>
          <a:p>
            <a:r>
              <a:rPr lang="en-US" b="1" dirty="0" smtClean="0"/>
              <a:t>Michael </a:t>
            </a:r>
            <a:r>
              <a:rPr lang="en-US" b="1" dirty="0" err="1" smtClean="0"/>
              <a:t>Niehaus</a:t>
            </a:r>
            <a:r>
              <a:rPr lang="en-US" b="1" dirty="0" smtClean="0"/>
              <a:t> blog</a:t>
            </a:r>
            <a:endParaRPr lang="en-US" dirty="0" smtClean="0"/>
          </a:p>
          <a:p>
            <a:r>
              <a:rPr lang="en-US" u="sng" dirty="0" smtClean="0">
                <a:hlinkClick r:id="rId8"/>
              </a:rPr>
              <a:t>http://blogs.technet.com/mniehaus/</a:t>
            </a:r>
            <a:r>
              <a:rPr lang="en-US" dirty="0" smtClean="0"/>
              <a:t> </a:t>
            </a:r>
          </a:p>
          <a:p>
            <a:endParaRPr lang="en-US" b="1" dirty="0" smtClean="0"/>
          </a:p>
          <a:p>
            <a:r>
              <a:rPr lang="en-US" b="1" dirty="0" smtClean="0"/>
              <a:t>Johan </a:t>
            </a:r>
            <a:r>
              <a:rPr lang="en-US" b="1" dirty="0" smtClean="0"/>
              <a:t>blog</a:t>
            </a:r>
            <a:endParaRPr lang="en-US" dirty="0" smtClean="0"/>
          </a:p>
          <a:p>
            <a:r>
              <a:rPr lang="en-US" u="sng" dirty="0" smtClean="0">
                <a:hlinkClick r:id="rId9"/>
              </a:rPr>
              <a:t>http://deployvista.com</a:t>
            </a:r>
            <a:r>
              <a:rPr lang="en-US" dirty="0" smtClean="0"/>
              <a:t> </a:t>
            </a:r>
          </a:p>
          <a:p>
            <a:endParaRPr lang="en-US" b="1" dirty="0" smtClean="0"/>
          </a:p>
          <a:p>
            <a:r>
              <a:rPr lang="en-US" b="1" dirty="0" err="1" smtClean="0"/>
              <a:t>Deploymentforum</a:t>
            </a:r>
            <a:endParaRPr lang="en-US" dirty="0" smtClean="0"/>
          </a:p>
          <a:p>
            <a:r>
              <a:rPr lang="en-US" u="sng" dirty="0" smtClean="0">
                <a:hlinkClick r:id="rId10"/>
              </a:rPr>
              <a:t>www.deploymentforum.com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Richard </a:t>
            </a:r>
            <a:r>
              <a:rPr lang="en-US" b="1" dirty="0" smtClean="0"/>
              <a:t>Scott – webcast demo</a:t>
            </a:r>
            <a:endParaRPr lang="en-US" dirty="0" smtClean="0"/>
          </a:p>
          <a:p>
            <a:r>
              <a:rPr lang="en-US" u="sng" dirty="0" smtClean="0">
                <a:hlinkClick r:id="rId11"/>
              </a:rPr>
              <a:t>http://www.deploymentforum.com/Library/Webcasts/tabid/202/articleType/ArticleView/articleId/18/Using-MDT-2008-and-SCCM-2007-for-ZTI.aspx</a:t>
            </a:r>
            <a:r>
              <a:rPr lang="en-US" dirty="0" smtClean="0"/>
              <a:t> </a:t>
            </a:r>
          </a:p>
          <a:p>
            <a:endParaRPr lang="en-US" b="1" dirty="0" smtClean="0"/>
          </a:p>
          <a:p>
            <a:r>
              <a:rPr lang="en-US" b="1" dirty="0" smtClean="0"/>
              <a:t>Article </a:t>
            </a:r>
            <a:r>
              <a:rPr lang="en-US" b="1" dirty="0" smtClean="0"/>
              <a:t>on PXE Service Point </a:t>
            </a:r>
            <a:endParaRPr lang="en-US" dirty="0" smtClean="0"/>
          </a:p>
          <a:p>
            <a:r>
              <a:rPr lang="en-US" u="sng" dirty="0" smtClean="0">
                <a:hlinkClick r:id="rId12"/>
              </a:rPr>
              <a:t>http://technet.microsoft.com/en-us/library/bb680753.aspx</a:t>
            </a:r>
            <a:endParaRPr lang="en-US" dirty="0" smtClean="0"/>
          </a:p>
          <a:p>
            <a:endParaRPr lang="en-US" u="sng" dirty="0" smtClean="0">
              <a:hlinkClick r:id="rId13"/>
            </a:endParaRPr>
          </a:p>
          <a:p>
            <a:r>
              <a:rPr lang="en-US" u="sng" dirty="0" smtClean="0">
                <a:hlinkClick r:id="rId13"/>
              </a:rPr>
              <a:t>http</a:t>
            </a:r>
            <a:r>
              <a:rPr lang="en-US" u="sng" dirty="0" smtClean="0">
                <a:hlinkClick r:id="rId13"/>
              </a:rPr>
              <a:t>://technet.microsoft.com/en-us/library/bb632928.aspx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blog talks about the difference between thick and thin images - </a:t>
            </a:r>
            <a:r>
              <a:rPr lang="en-US" u="sng" dirty="0" smtClean="0">
                <a:hlinkClick r:id="rId14"/>
              </a:rPr>
              <a:t>http://ihaveablog.wordpress.com/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Sequence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SCCM Task Sequence</a:t>
            </a:r>
          </a:p>
          <a:p>
            <a:pPr lvl="1"/>
            <a:r>
              <a:rPr lang="en-US" dirty="0" smtClean="0"/>
              <a:t>Install Existing Image Package</a:t>
            </a:r>
          </a:p>
          <a:p>
            <a:pPr lvl="1"/>
            <a:r>
              <a:rPr lang="en-US" dirty="0" smtClean="0"/>
              <a:t>Build and Capture OS</a:t>
            </a:r>
          </a:p>
          <a:p>
            <a:pPr lvl="1"/>
            <a:r>
              <a:rPr lang="en-US" dirty="0" smtClean="0"/>
              <a:t>Custom Task Sequence</a:t>
            </a:r>
          </a:p>
          <a:p>
            <a:r>
              <a:rPr lang="en-US" dirty="0" smtClean="0"/>
              <a:t>MDT Integrated Task Sequence</a:t>
            </a:r>
          </a:p>
          <a:p>
            <a:pPr lvl="1"/>
            <a:r>
              <a:rPr lang="en-US" dirty="0" smtClean="0"/>
              <a:t>Client Task Sequence</a:t>
            </a:r>
          </a:p>
          <a:p>
            <a:pPr lvl="1"/>
            <a:r>
              <a:rPr lang="en-US" dirty="0" smtClean="0"/>
              <a:t>Client Replacement Task Sequence</a:t>
            </a:r>
          </a:p>
          <a:p>
            <a:pPr lvl="1"/>
            <a:r>
              <a:rPr lang="en-US" dirty="0" smtClean="0"/>
              <a:t>OEM reload Task Sequence (Pre-OEM)</a:t>
            </a:r>
          </a:p>
          <a:p>
            <a:pPr lvl="1"/>
            <a:r>
              <a:rPr lang="en-US" dirty="0" smtClean="0"/>
              <a:t>OEM reload Task Sequence (Post-OEM)</a:t>
            </a:r>
          </a:p>
          <a:p>
            <a:pPr lvl="1"/>
            <a:r>
              <a:rPr lang="en-US" dirty="0" smtClean="0"/>
              <a:t>MDT Custom Task Sequence</a:t>
            </a:r>
          </a:p>
          <a:p>
            <a:pPr lvl="1"/>
            <a:r>
              <a:rPr lang="en-US" dirty="0" smtClean="0"/>
              <a:t>Server Task Sequence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Things I’ve Learned along the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WMI issue with server 2003</a:t>
            </a:r>
          </a:p>
          <a:p>
            <a:pPr lvl="1"/>
            <a:r>
              <a:rPr lang="en-US" dirty="0" smtClean="0"/>
              <a:t>Task seq will error when opening TS to edit due to many steps in TS</a:t>
            </a:r>
          </a:p>
          <a:p>
            <a:pPr lvl="2"/>
            <a:r>
              <a:rPr lang="en-US" dirty="0" smtClean="0"/>
              <a:t>Set WMI like server 2008</a:t>
            </a:r>
          </a:p>
          <a:p>
            <a:r>
              <a:rPr lang="en-US" dirty="0" smtClean="0"/>
              <a:t>Task seq is ran as system account not local admin</a:t>
            </a:r>
          </a:p>
          <a:p>
            <a:pPr lvl="1"/>
            <a:r>
              <a:rPr lang="en-US" dirty="0" smtClean="0"/>
              <a:t>Anything applied against local admin profile will not take due to running as system account.</a:t>
            </a:r>
          </a:p>
          <a:p>
            <a:r>
              <a:rPr lang="en-US" dirty="0" smtClean="0"/>
              <a:t>90 sec delay between software install task seq</a:t>
            </a:r>
          </a:p>
          <a:p>
            <a:pPr lvl="1"/>
            <a:r>
              <a:rPr lang="en-US" dirty="0" smtClean="0">
                <a:hlinkClick r:id="rId2"/>
              </a:rPr>
              <a:t>http://support.microsoft.com/kb/955955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52160"/>
          </a:xfrm>
        </p:spPr>
        <p:txBody>
          <a:bodyPr/>
          <a:lstStyle/>
          <a:p>
            <a:r>
              <a:rPr lang="en-US" dirty="0" smtClean="0"/>
              <a:t>Getting error 256 in the log, but package installs or errors out.</a:t>
            </a:r>
          </a:p>
          <a:p>
            <a:pPr lvl="1"/>
            <a:r>
              <a:rPr lang="en-US" dirty="0" smtClean="0"/>
              <a:t>Due to package trigger not reporting an exit code</a:t>
            </a:r>
          </a:p>
          <a:p>
            <a:pPr lvl="2"/>
            <a:r>
              <a:rPr lang="en-US" dirty="0" smtClean="0"/>
              <a:t>Wrap the package or use batch\VBScript to trigger with exit code.</a:t>
            </a:r>
          </a:p>
          <a:p>
            <a:r>
              <a:rPr lang="en-US" dirty="0" smtClean="0"/>
              <a:t>Imported drivers into SCCM</a:t>
            </a:r>
          </a:p>
          <a:p>
            <a:pPr lvl="1"/>
            <a:r>
              <a:rPr lang="en-US" dirty="0" smtClean="0"/>
              <a:t>You can only delete one driver at a time.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Mills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Images </a:t>
            </a:r>
          </a:p>
          <a:p>
            <a:pPr lvl="1"/>
            <a:r>
              <a:rPr lang="en-US" dirty="0" smtClean="0"/>
              <a:t>Granite Image (Desktops &amp; Laptops)</a:t>
            </a:r>
          </a:p>
          <a:p>
            <a:pPr lvl="1"/>
            <a:r>
              <a:rPr lang="en-US" dirty="0" smtClean="0"/>
              <a:t>Developer Image (Granite Image + Developer Apps)</a:t>
            </a:r>
          </a:p>
          <a:p>
            <a:pPr lvl="1"/>
            <a:r>
              <a:rPr lang="en-US" dirty="0" smtClean="0"/>
              <a:t>Citadel Image (Used for Plant Floor Forklifts) </a:t>
            </a:r>
          </a:p>
          <a:p>
            <a:endParaRPr lang="en-US" dirty="0" smtClean="0"/>
          </a:p>
          <a:p>
            <a:r>
              <a:rPr lang="en-US" dirty="0" smtClean="0"/>
              <a:t>Three Step Build and Deploy method using SCCM</a:t>
            </a:r>
          </a:p>
          <a:p>
            <a:pPr lvl="1"/>
            <a:r>
              <a:rPr lang="en-US" dirty="0" smtClean="0"/>
              <a:t>Base Image build</a:t>
            </a:r>
          </a:p>
          <a:p>
            <a:pPr lvl="1"/>
            <a:r>
              <a:rPr lang="en-US" dirty="0" smtClean="0"/>
              <a:t>Granite or Developer Image Build</a:t>
            </a:r>
          </a:p>
          <a:p>
            <a:pPr lvl="1"/>
            <a:r>
              <a:rPr lang="en-US" dirty="0" smtClean="0"/>
              <a:t>Deployment phase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T5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628" y="0"/>
            <a:ext cx="4176743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5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1" y="1600200"/>
            <a:ext cx="4419599" cy="502857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Image Continued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6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0735" y="0"/>
            <a:ext cx="380252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Task Seq</a:t>
            </a:r>
            <a:endParaRPr lang="en-US" dirty="0"/>
          </a:p>
        </p:txBody>
      </p:sp>
      <p:pic>
        <p:nvPicPr>
          <p:cNvPr id="6" name="Picture 5" descr="PPTB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1524000"/>
            <a:ext cx="3580953" cy="51904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B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66797" y="0"/>
            <a:ext cx="281040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B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6917" y="0"/>
            <a:ext cx="2830165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193</TotalTime>
  <Words>344</Words>
  <PresentationFormat>On-screen Show (4:3)</PresentationFormat>
  <Paragraphs>104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Apex</vt:lpstr>
      <vt:lpstr>SCCM OSD</vt:lpstr>
      <vt:lpstr>Task Sequence</vt:lpstr>
      <vt:lpstr>General Mills Image</vt:lpstr>
      <vt:lpstr>Slide 4</vt:lpstr>
      <vt:lpstr>Base Image Continued</vt:lpstr>
      <vt:lpstr>Slide 6</vt:lpstr>
      <vt:lpstr>Deployment Task Seq</vt:lpstr>
      <vt:lpstr>Slide 8</vt:lpstr>
      <vt:lpstr>Slide 9</vt:lpstr>
      <vt:lpstr>Slide 10</vt:lpstr>
      <vt:lpstr>Slide 11</vt:lpstr>
      <vt:lpstr>Requirements for Task seq Program</vt:lpstr>
      <vt:lpstr>WMI &amp; Task Seq Variables</vt:lpstr>
      <vt:lpstr>Force Auto Detect Site Code</vt:lpstr>
      <vt:lpstr>Drivers</vt:lpstr>
      <vt:lpstr>Injecting SATA HD Drivers</vt:lpstr>
      <vt:lpstr>Applications</vt:lpstr>
      <vt:lpstr>Good Places for help</vt:lpstr>
      <vt:lpstr>Slide 19</vt:lpstr>
      <vt:lpstr>Things I’ve Learned along the way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2009-03-19T01:00:16Z</dcterms:created>
  <dcterms:modified xsi:type="dcterms:W3CDTF">2009-03-27T17:32:17Z</dcterms:modified>
</cp:coreProperties>
</file>