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C2BC-0EC2-4E05-85DD-3352611075E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C0FE-285F-471F-ABC4-50D4D00A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04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C2BC-0EC2-4E05-85DD-3352611075E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C0FE-285F-471F-ABC4-50D4D00A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18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C2BC-0EC2-4E05-85DD-3352611075E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C0FE-285F-471F-ABC4-50D4D00A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65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C2BC-0EC2-4E05-85DD-3352611075E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C0FE-285F-471F-ABC4-50D4D00A4C8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630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C2BC-0EC2-4E05-85DD-3352611075E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C0FE-285F-471F-ABC4-50D4D00A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271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C2BC-0EC2-4E05-85DD-3352611075E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C0FE-285F-471F-ABC4-50D4D00A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284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C2BC-0EC2-4E05-85DD-3352611075E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C0FE-285F-471F-ABC4-50D4D00A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271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C2BC-0EC2-4E05-85DD-3352611075E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C0FE-285F-471F-ABC4-50D4D00A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758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C2BC-0EC2-4E05-85DD-3352611075E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C0FE-285F-471F-ABC4-50D4D00A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31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C2BC-0EC2-4E05-85DD-3352611075E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C0FE-285F-471F-ABC4-50D4D00A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9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C2BC-0EC2-4E05-85DD-3352611075E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C0FE-285F-471F-ABC4-50D4D00A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17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C2BC-0EC2-4E05-85DD-3352611075E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C0FE-285F-471F-ABC4-50D4D00A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45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C2BC-0EC2-4E05-85DD-3352611075E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C0FE-285F-471F-ABC4-50D4D00A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67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C2BC-0EC2-4E05-85DD-3352611075E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C0FE-285F-471F-ABC4-50D4D00A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82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C2BC-0EC2-4E05-85DD-3352611075E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C0FE-285F-471F-ABC4-50D4D00A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5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C2BC-0EC2-4E05-85DD-3352611075E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C0FE-285F-471F-ABC4-50D4D00A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3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C2BC-0EC2-4E05-85DD-3352611075E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C0FE-285F-471F-ABC4-50D4D00A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01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4CC2BC-0EC2-4E05-85DD-3352611075E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C0FE-285F-471F-ABC4-50D4D00A4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394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62EDAB-046C-47E8-8B38-032B89F7AE9B}"/>
              </a:ext>
            </a:extLst>
          </p:cNvPr>
          <p:cNvSpPr/>
          <p:nvPr/>
        </p:nvSpPr>
        <p:spPr>
          <a:xfrm>
            <a:off x="3547419" y="326772"/>
            <a:ext cx="4033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ITL –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1DDAF9-0085-487A-8602-663C930CDDAC}"/>
              </a:ext>
            </a:extLst>
          </p:cNvPr>
          <p:cNvSpPr/>
          <p:nvPr/>
        </p:nvSpPr>
        <p:spPr>
          <a:xfrm>
            <a:off x="1262840" y="1745025"/>
            <a:ext cx="88825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Topic :- COVID-19 Tracker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249E5F-4F31-4C69-8F61-DC2125E76693}"/>
              </a:ext>
            </a:extLst>
          </p:cNvPr>
          <p:cNvSpPr/>
          <p:nvPr/>
        </p:nvSpPr>
        <p:spPr>
          <a:xfrm>
            <a:off x="562266" y="3819531"/>
            <a:ext cx="7061549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Prasad Labade (SYCO-A3) : 22120234</a:t>
            </a:r>
          </a:p>
          <a:p>
            <a:pPr algn="ctr"/>
            <a:r>
              <a:rPr lang="en-US" sz="28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Manish </a:t>
            </a:r>
            <a:r>
              <a:rPr lang="en-US" sz="2800" b="1" dirty="0" err="1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Tambe</a:t>
            </a:r>
            <a:r>
              <a:rPr lang="en-US" sz="28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(SYCO-A3) </a:t>
            </a:r>
            <a:r>
              <a:rPr lang="en-US" sz="2800" b="1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22120186</a:t>
            </a:r>
            <a:endParaRPr lang="en-US" sz="2800" b="1" dirty="0">
              <a:ln w="0"/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b="1" dirty="0" err="1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Pratiksha</a:t>
            </a:r>
            <a:r>
              <a:rPr lang="en-US" sz="28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b="1" dirty="0" err="1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Gurram</a:t>
            </a:r>
            <a:r>
              <a:rPr lang="en-US" sz="28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(SYCO-A3) : 22120206</a:t>
            </a:r>
          </a:p>
          <a:p>
            <a:pPr algn="ctr"/>
            <a:r>
              <a:rPr lang="en-US" sz="2800" b="1" dirty="0" err="1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Shrutika</a:t>
            </a:r>
            <a:r>
              <a:rPr lang="en-US" sz="28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b="1" dirty="0" err="1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Wagh</a:t>
            </a:r>
            <a:r>
              <a:rPr lang="en-US" sz="28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(SYCO-A3) : 22120219</a:t>
            </a:r>
          </a:p>
        </p:txBody>
      </p:sp>
    </p:spTree>
    <p:extLst>
      <p:ext uri="{BB962C8B-B14F-4D97-AF65-F5344CB8AC3E}">
        <p14:creationId xmlns:p14="http://schemas.microsoft.com/office/powerpoint/2010/main" val="20646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4B24B6-D5D6-42DD-8E4D-9B5D78327E3E}"/>
              </a:ext>
            </a:extLst>
          </p:cNvPr>
          <p:cNvSpPr/>
          <p:nvPr/>
        </p:nvSpPr>
        <p:spPr>
          <a:xfrm>
            <a:off x="496681" y="298781"/>
            <a:ext cx="6402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COVID-19 Tracker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4DE92-3FD4-4670-A53E-3718F6EEDD1B}"/>
              </a:ext>
            </a:extLst>
          </p:cNvPr>
          <p:cNvSpPr/>
          <p:nvPr/>
        </p:nvSpPr>
        <p:spPr>
          <a:xfrm>
            <a:off x="569166" y="1766796"/>
            <a:ext cx="10338319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Covid-19 Tracker is a project made using Python and </a:t>
            </a:r>
            <a:r>
              <a:rPr lang="en-US" sz="2400" b="1" dirty="0" err="1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Tkinter</a:t>
            </a:r>
            <a:r>
              <a:rPr lang="en-US" sz="24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This projects intends to acquire present (live) information about </a:t>
            </a:r>
            <a:r>
              <a:rPr lang="en-IN" sz="24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coronavirus disease</a:t>
            </a:r>
            <a:r>
              <a:rPr lang="en-US" sz="24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(COVID-19) using an API and displaying the information on various </a:t>
            </a:r>
            <a:r>
              <a:rPr lang="en-US" sz="2400" b="1" dirty="0" err="1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tkinter</a:t>
            </a:r>
            <a:r>
              <a:rPr lang="en-US" sz="24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windows. The project displays information for approximately more than 200 countries.</a:t>
            </a:r>
          </a:p>
          <a:p>
            <a:endParaRPr lang="en-US" sz="2400" b="1" dirty="0">
              <a:ln w="0"/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project also has a user authentication. In order to use the application a user has to signup to the application and use the credentials to access the application further. The project is </a:t>
            </a:r>
            <a:r>
              <a:rPr lang="en-US" sz="2400" b="1" dirty="0" err="1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binded</a:t>
            </a:r>
            <a:r>
              <a:rPr lang="en-US" sz="24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with validations and local database server for better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128176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82CCD6-4980-4559-8A57-EF2D548C519F}"/>
              </a:ext>
            </a:extLst>
          </p:cNvPr>
          <p:cNvSpPr/>
          <p:nvPr/>
        </p:nvSpPr>
        <p:spPr>
          <a:xfrm>
            <a:off x="317628" y="214805"/>
            <a:ext cx="3607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Snapshots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F8099-1FF6-48E5-84E5-369A346A9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66" y="1436914"/>
            <a:ext cx="2573791" cy="2611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61D32A-64E6-41AB-8101-976AA6F86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888" y="1436914"/>
            <a:ext cx="2632370" cy="2611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756D9C-5C64-4B71-B9CE-C67AC390B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34" y="1436914"/>
            <a:ext cx="2468101" cy="2601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9C46DE-52A9-4C8D-8F93-02A3C662F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66526"/>
            <a:ext cx="4506685" cy="22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1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B69166-0537-49F4-8E23-6F19E1976A2D}"/>
              </a:ext>
            </a:extLst>
          </p:cNvPr>
          <p:cNvSpPr/>
          <p:nvPr/>
        </p:nvSpPr>
        <p:spPr>
          <a:xfrm>
            <a:off x="150918" y="214805"/>
            <a:ext cx="3940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6F54EA-06C8-4544-9593-0AE7CF7F70ED}"/>
              </a:ext>
            </a:extLst>
          </p:cNvPr>
          <p:cNvSpPr/>
          <p:nvPr/>
        </p:nvSpPr>
        <p:spPr>
          <a:xfrm>
            <a:off x="569166" y="1766796"/>
            <a:ext cx="1033831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Thus , we can conclude that the development of COVID-19 Tracker helped us to learn multiple aspects of python as well </a:t>
            </a:r>
            <a:r>
              <a:rPr lang="en-US" sz="2400" b="1" dirty="0" err="1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tkinter</a:t>
            </a:r>
            <a:r>
              <a:rPr lang="en-US" sz="24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We learnt to fetch and use data from an API in our project. We learnt to use </a:t>
            </a:r>
            <a:r>
              <a:rPr lang="en-US" sz="2400" b="1" dirty="0" err="1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tkinter</a:t>
            </a:r>
            <a:r>
              <a:rPr lang="en-US" sz="24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with python to create attractive User interfaces. We learnt to embed authentication for different </a:t>
            </a:r>
            <a:r>
              <a:rPr lang="en-US" sz="2400" b="1" dirty="0" err="1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textfeilds</a:t>
            </a:r>
            <a:r>
              <a:rPr lang="en-US" sz="24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We also learnt to use database with python to enrich the project.</a:t>
            </a:r>
          </a:p>
          <a:p>
            <a:endParaRPr lang="en-US" sz="2400" b="1" dirty="0">
              <a:ln w="0"/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Except technical part we also learnt to work as a team and help other teammates if they face any difficulty.</a:t>
            </a:r>
          </a:p>
        </p:txBody>
      </p:sp>
    </p:spTree>
    <p:extLst>
      <p:ext uri="{BB962C8B-B14F-4D97-AF65-F5344CB8AC3E}">
        <p14:creationId xmlns:p14="http://schemas.microsoft.com/office/powerpoint/2010/main" val="15404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537C16-EBC5-4278-A142-6E3A54ABF0F3}"/>
              </a:ext>
            </a:extLst>
          </p:cNvPr>
          <p:cNvSpPr/>
          <p:nvPr/>
        </p:nvSpPr>
        <p:spPr>
          <a:xfrm>
            <a:off x="3390529" y="2762062"/>
            <a:ext cx="490711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0485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231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Labade</dc:creator>
  <cp:lastModifiedBy>Prasad Labade</cp:lastModifiedBy>
  <cp:revision>4</cp:revision>
  <dcterms:created xsi:type="dcterms:W3CDTF">2022-04-25T14:42:08Z</dcterms:created>
  <dcterms:modified xsi:type="dcterms:W3CDTF">2022-04-25T15:16:38Z</dcterms:modified>
</cp:coreProperties>
</file>