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7" r:id="rId4"/>
    <p:sldId id="279" r:id="rId5"/>
    <p:sldId id="284" r:id="rId6"/>
    <p:sldId id="292" r:id="rId7"/>
    <p:sldId id="289" r:id="rId8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26" autoAdjust="0"/>
    <p:restoredTop sz="87621" autoAdjust="0"/>
  </p:normalViewPr>
  <p:slideViewPr>
    <p:cSldViewPr>
      <p:cViewPr varScale="1">
        <p:scale>
          <a:sx n="132" d="100"/>
          <a:sy n="132" d="100"/>
        </p:scale>
        <p:origin x="636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9/9/2024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9/9/2024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1617" y="440089"/>
            <a:ext cx="8229600" cy="203835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74074" y="4629150"/>
            <a:ext cx="6503225" cy="4227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22AIP10 &amp; INTERNET OF THINGS LABORATORY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617" y="3369207"/>
            <a:ext cx="269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  :</a:t>
            </a:r>
          </a:p>
          <a:p>
            <a:r>
              <a:rPr lang="en-US" dirty="0"/>
              <a:t>     MRS.LALITHA 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5686" y="2897283"/>
            <a:ext cx="3518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  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PRASAD R S {22AI037}</a:t>
            </a:r>
          </a:p>
          <a:p>
            <a:pPr lvl="1"/>
            <a:r>
              <a:rPr lang="en-US" dirty="0" smtClean="0"/>
              <a:t>NAGAJOTHI T R {22IT024}</a:t>
            </a:r>
          </a:p>
          <a:p>
            <a:pPr lvl="1"/>
            <a:r>
              <a:rPr lang="en-US" dirty="0" smtClean="0"/>
              <a:t>GOVARTHINI M {22IT009}</a:t>
            </a:r>
            <a:endParaRPr lang="en-US" dirty="0"/>
          </a:p>
          <a:p>
            <a:r>
              <a:rPr lang="en-US" dirty="0"/>
              <a:t>   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7F5CA-F50F-09C9-4EC5-DD800E7E3176}"/>
              </a:ext>
            </a:extLst>
          </p:cNvPr>
          <p:cNvSpPr txBox="1"/>
          <p:nvPr/>
        </p:nvSpPr>
        <p:spPr>
          <a:xfrm>
            <a:off x="1421445" y="892497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CONTACTLESS DOORBELL</a:t>
            </a:r>
          </a:p>
          <a:p>
            <a:pPr algn="ctr"/>
            <a:r>
              <a:rPr lang="en-IN" sz="3600" dirty="0"/>
              <a:t> USING </a:t>
            </a:r>
            <a:r>
              <a:rPr lang="en-IN" sz="3600" dirty="0" smtClean="0"/>
              <a:t>ARDUINO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854F2-0704-C52C-EF17-C049846048A1}"/>
              </a:ext>
            </a:extLst>
          </p:cNvPr>
          <p:cNvSpPr txBox="1"/>
          <p:nvPr/>
        </p:nvSpPr>
        <p:spPr>
          <a:xfrm>
            <a:off x="71617" y="4629150"/>
            <a:ext cx="19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</a:t>
            </a:r>
            <a:r>
              <a:rPr lang="en-IN" dirty="0" smtClean="0"/>
              <a:t>NO      24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53345A-731B-EA3E-8511-5EC409A6E6D0}"/>
              </a:ext>
            </a:extLst>
          </p:cNvPr>
          <p:cNvSpPr txBox="1"/>
          <p:nvPr/>
        </p:nvSpPr>
        <p:spPr>
          <a:xfrm>
            <a:off x="762000" y="1276350"/>
            <a:ext cx="6934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1.A contactless doorbell system using Arduino and an ultrasonic sensor.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2.Detects the presence of a person near the door without physical touch.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3.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a person approaches, the ultrasonic sensor signals the Arduino.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4. Arduino triggers a buzzer or relay-controlled doorbell to sound.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5. Provides a hygienic solution, reducing the risk of germ transmission.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6. Can be integrated with smart home systems for notifications or camera activation.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26B8EA-C9A4-997A-DA57-4A953EAB1139}"/>
              </a:ext>
            </a:extLst>
          </p:cNvPr>
          <p:cNvSpPr txBox="1"/>
          <p:nvPr/>
        </p:nvSpPr>
        <p:spPr>
          <a:xfrm>
            <a:off x="565300" y="1683961"/>
            <a:ext cx="5073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1.Design a contactless doorbell system using Arduino and an ultrasonic sensor.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Detect a person's presence and trigger a sound alert without touch.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Improve hygiene by eliminating physical contact with the doorbell.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-4.Create an efficient and scalable IoT solution for home automation.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-5.Enable integration with smart home systems for added functionality.</a:t>
            </a:r>
          </a:p>
        </p:txBody>
      </p:sp>
      <p:pic>
        <p:nvPicPr>
          <p:cNvPr id="2050" name="Picture 2" descr="Covid19 Project Contactless Doorbell ...">
            <a:extLst>
              <a:ext uri="{FF2B5EF4-FFF2-40B4-BE49-F238E27FC236}">
                <a16:creationId xmlns:a16="http://schemas.microsoft.com/office/drawing/2014/main" id="{895B80E9-FD6E-1ACB-FAB7-9682D288CF58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2086769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Required: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57200" y="1809750"/>
            <a:ext cx="3886200" cy="3200400"/>
          </a:xfrm>
        </p:spPr>
        <p:txBody>
          <a:bodyPr anchor="ctr"/>
          <a:lstStyle/>
          <a:p>
            <a:pPr marL="274320" lvl="1">
              <a:buNone/>
            </a:pPr>
            <a:endParaRPr lang="en-US" altLang="x-none" dirty="0"/>
          </a:p>
          <a:p>
            <a:pPr marL="274320" lvl="1">
              <a:buNone/>
            </a:pPr>
            <a:endParaRPr lang="en-US" sz="40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D05F7-C0E6-3007-A1B9-A18B4A2A2356}"/>
              </a:ext>
            </a:extLst>
          </p:cNvPr>
          <p:cNvSpPr txBox="1"/>
          <p:nvPr/>
        </p:nvSpPr>
        <p:spPr>
          <a:xfrm>
            <a:off x="990600" y="1276350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Arduino board (Uno, Nano, etc.)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Ultrasonic sensor (HC-SR04)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Buzzer or Speaker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Relay module (optional)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LEDs (optional)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Jumper wires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Breadboard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Power supply or USB cable</a:t>
            </a:r>
          </a:p>
        </p:txBody>
      </p:sp>
    </p:spTree>
    <p:extLst>
      <p:ext uri="{BB962C8B-B14F-4D97-AF65-F5344CB8AC3E}">
        <p14:creationId xmlns:p14="http://schemas.microsoft.com/office/powerpoint/2010/main" val="251622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/>
          </p:cNvSpPr>
          <p:nvPr/>
        </p:nvSpPr>
        <p:spPr>
          <a:xfrm>
            <a:off x="76200" y="2887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Flow Diagram:</a:t>
            </a:r>
          </a:p>
        </p:txBody>
      </p:sp>
      <p:pic>
        <p:nvPicPr>
          <p:cNvPr id="3076" name="Picture 4" descr="Covid19 Project Contactless Doorbell With Arduino : 3 Steps - Instructables">
            <a:extLst>
              <a:ext uri="{FF2B5EF4-FFF2-40B4-BE49-F238E27FC236}">
                <a16:creationId xmlns:a16="http://schemas.microsoft.com/office/drawing/2014/main" id="{D1D087B4-46D0-1198-C783-97DC98FF6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19" y="1352550"/>
            <a:ext cx="5618162" cy="373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20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Implementation:</a:t>
            </a:r>
            <a:br>
              <a:rPr lang="en-US" dirty="0"/>
            </a:br>
            <a:r>
              <a:rPr lang="en-US" sz="2800" dirty="0"/>
              <a:t>(Hardware or software)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0C148-3712-5A69-F218-491E0F613E54}"/>
              </a:ext>
            </a:extLst>
          </p:cNvPr>
          <p:cNvSpPr txBox="1"/>
          <p:nvPr/>
        </p:nvSpPr>
        <p:spPr>
          <a:xfrm>
            <a:off x="381000" y="1428750"/>
            <a:ext cx="838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Ultrasonic Sensor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the Arduino using jumper wires, ensuring proper connections for VCC, GND, Trig, and Echo pins.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the Buzzer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relay module to the Arduino to act as the doorbell alert mechanism.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the Arduino Code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reads distance data from the ultrasonic sensor and triggers the buzzer or relay when a person is detected within the set range.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System: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the sensor accurately detects proximity and the buzzer activates as expected.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Optional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LEDs for visual feedback or additional smart home features, such as notifications or camera activation.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Assemble and Mount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components in a suitable enclosure and install the system near the door for operation.</a:t>
            </a:r>
          </a:p>
        </p:txBody>
      </p:sp>
    </p:spTree>
    <p:extLst>
      <p:ext uri="{BB962C8B-B14F-4D97-AF65-F5344CB8AC3E}">
        <p14:creationId xmlns:p14="http://schemas.microsoft.com/office/powerpoint/2010/main" val="193818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58580" y="2110085"/>
            <a:ext cx="3226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440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416</Words>
  <Application>Microsoft Office PowerPoint</Application>
  <PresentationFormat>On-screen Show (16:9)</PresentationFormat>
  <Paragraphs>54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Times New Roman</vt:lpstr>
      <vt:lpstr>Tw Cen MT</vt:lpstr>
      <vt:lpstr>Wingdings</vt:lpstr>
      <vt:lpstr>Wingdings 2</vt:lpstr>
      <vt:lpstr>WidescreenPresentation</vt:lpstr>
      <vt:lpstr>          </vt:lpstr>
      <vt:lpstr>Abstract</vt:lpstr>
      <vt:lpstr>Objectives:</vt:lpstr>
      <vt:lpstr>Components Required:</vt:lpstr>
      <vt:lpstr>PowerPoint Presentation</vt:lpstr>
      <vt:lpstr>Implementation: (Hardware or software)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2015-08-10T20:36:54Z</dcterms:created>
  <dcterms:modified xsi:type="dcterms:W3CDTF">2024-09-09T14:18:30Z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