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132" d="100"/>
          <a:sy n="132" d="100"/>
        </p:scale>
        <p:origin x="63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11/28/2024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11/28/2024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22AIP10 &amp; INTERNET OF THINGS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MRS.LALITHA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399" y="2815209"/>
            <a:ext cx="403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PRADEEP KUMAR PATEL T {22AI034}</a:t>
            </a:r>
          </a:p>
          <a:p>
            <a:pPr lvl="1"/>
            <a:r>
              <a:rPr lang="en-US" dirty="0"/>
              <a:t>PRASAD R S {22AI037}</a:t>
            </a:r>
          </a:p>
          <a:p>
            <a:pPr lvl="1"/>
            <a:r>
              <a:rPr lang="en-US" dirty="0"/>
              <a:t>TAMILMANI E {22AI053}</a:t>
            </a:r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421445" y="892497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CONTACTLESS CALLING BELL 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      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3345A-731B-EA3E-8511-5EC409A6E6D0}"/>
              </a:ext>
            </a:extLst>
          </p:cNvPr>
          <p:cNvSpPr txBox="1"/>
          <p:nvPr/>
        </p:nvSpPr>
        <p:spPr>
          <a:xfrm>
            <a:off x="762000" y="1276350"/>
            <a:ext cx="693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project utilizes an ultrasonic sensor and a GSM module to detect objects within a predefined distance threshold and notify a user by making an automated phone call.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system is designed for applications such as security alarms, obstacle detection, or proximity alerts.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When an object is detected closer than the threshold distance, the system triggers a buzzer and simultaneously calls the specified phone number using the GSM module.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setup demonstrates a simple yet effective approach to real-time object detection and alerting.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6B8EA-C9A4-997A-DA57-4A953EAB1139}"/>
              </a:ext>
            </a:extLst>
          </p:cNvPr>
          <p:cNvSpPr txBox="1"/>
          <p:nvPr/>
        </p:nvSpPr>
        <p:spPr>
          <a:xfrm>
            <a:off x="565300" y="1683961"/>
            <a:ext cx="5073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To design and implement a system that detects objects within a defined range.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 integrate a GSM module for making automated phone calls upon object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 provide a cost-effective and efficient solution for proximity alert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 demonstrate the practical application of ultrasonic sensors and GSM modules in security and monitoring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D05F7-C0E6-3007-A1B9-A18B4A2A2356}"/>
              </a:ext>
            </a:extLst>
          </p:cNvPr>
          <p:cNvSpPr txBox="1"/>
          <p:nvPr/>
        </p:nvSpPr>
        <p:spPr>
          <a:xfrm>
            <a:off x="990600" y="127635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Ultrasonic Sensor (HC-SR04)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GSM Module (SIM800)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Arduino Board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Buzzer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Connecting Wires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Resistors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Power Supply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Software Requirements:</a:t>
            </a:r>
            <a:r>
              <a:rPr lang="en-GB" dirty="0"/>
              <a:t> Arduino IDE for programming the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3076" name="Picture 4" descr="Covid19 Project Contactless Doorbell With Arduino : 3 Steps - Instructables">
            <a:extLst>
              <a:ext uri="{FF2B5EF4-FFF2-40B4-BE49-F238E27FC236}">
                <a16:creationId xmlns:a16="http://schemas.microsoft.com/office/drawing/2014/main" id="{D1D087B4-46D0-1198-C783-97DC98FF6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19" y="1352550"/>
            <a:ext cx="5618162" cy="373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0C148-3712-5A69-F218-491E0F613E54}"/>
              </a:ext>
            </a:extLst>
          </p:cNvPr>
          <p:cNvSpPr txBox="1"/>
          <p:nvPr/>
        </p:nvSpPr>
        <p:spPr>
          <a:xfrm>
            <a:off x="381000" y="1428750"/>
            <a:ext cx="838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Hardware Setup: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Connect the ultrasonic sensor's Trig and Echo pins to the Arduino's digital pins.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Attach the GSM module to the Arduino using </a:t>
            </a:r>
            <a:r>
              <a:rPr lang="en-GB" sz="1400" dirty="0" err="1"/>
              <a:t>SoftwareSerial</a:t>
            </a:r>
            <a:r>
              <a:rPr lang="en-GB" sz="1400" dirty="0"/>
              <a:t> pins (10 and 11).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Connect the buzzer to a digital pin on the Arduino.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Ensure proper power connections for all components.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Software Implementation: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Write a program in Arduino IDE to: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GB" sz="1400" dirty="0"/>
              <a:t>Measure distance using the ultrasonic sensor.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GB" sz="1400" dirty="0"/>
              <a:t>Trigger the buzzer if the distance is below the threshold.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GB" sz="1400" dirty="0"/>
              <a:t>Send AT commands to the GSM module for making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Upload the program to the Arduino board.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Testing: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Power the system and observe the distance measurements displayed on the Serial Monitor.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Verify that the buzzer sounds and a call is made when an object is within the defined range.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Optimization: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Fine-tune the distance threshold as per the application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Ensure robust connections to prevent malfunctions.</a:t>
            </a: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8580" y="2110085"/>
            <a:ext cx="322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413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꧁␞亗prคŞคຖth࿐ .</cp:lastModifiedBy>
  <cp:revision>4</cp:revision>
  <dcterms:created xsi:type="dcterms:W3CDTF">2015-08-10T20:36:54Z</dcterms:created>
  <dcterms:modified xsi:type="dcterms:W3CDTF">2024-11-28T07:52:52Z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