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1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5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2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19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7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3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4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7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F3FBCB-56CD-4DC7-A0B8-0D69CC3CDE0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96D6D-F64F-4901-8780-D671668B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9489-678F-7426-FC2B-66CADDEA9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998" y="1326323"/>
            <a:ext cx="8574622" cy="1388534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/>
              <a:t>College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EF0DD-BA73-1321-7A0C-662FB1431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871" y="3745254"/>
            <a:ext cx="6987645" cy="2449357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Project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Prasad Hole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Harshada Choure </a:t>
            </a:r>
          </a:p>
          <a:p>
            <a:pPr algn="l"/>
            <a:r>
              <a:rPr lang="en-IN" b="1" dirty="0"/>
              <a:t>Guide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Gayathri Mam</a:t>
            </a:r>
          </a:p>
        </p:txBody>
      </p:sp>
    </p:spTree>
    <p:extLst>
      <p:ext uri="{BB962C8B-B14F-4D97-AF65-F5344CB8AC3E}">
        <p14:creationId xmlns:p14="http://schemas.microsoft.com/office/powerpoint/2010/main" val="19677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EB0424-2361-FE56-A741-87FC5533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FDE6A-AC67-60A2-BDFA-A7E865040C0D}"/>
              </a:ext>
            </a:extLst>
          </p:cNvPr>
          <p:cNvSpPr txBox="1"/>
          <p:nvPr/>
        </p:nvSpPr>
        <p:spPr>
          <a:xfrm>
            <a:off x="4821381" y="665017"/>
            <a:ext cx="504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360287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DED5F-C055-4F36-C50F-CE403C26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2A6AC-A06D-B7F1-3585-5807B6B4EC57}"/>
              </a:ext>
            </a:extLst>
          </p:cNvPr>
          <p:cNvSpPr txBox="1"/>
          <p:nvPr/>
        </p:nvSpPr>
        <p:spPr>
          <a:xfrm>
            <a:off x="5865091" y="692727"/>
            <a:ext cx="36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Student List View Page</a:t>
            </a:r>
          </a:p>
        </p:txBody>
      </p:sp>
    </p:spTree>
    <p:extLst>
      <p:ext uri="{BB962C8B-B14F-4D97-AF65-F5344CB8AC3E}">
        <p14:creationId xmlns:p14="http://schemas.microsoft.com/office/powerpoint/2010/main" val="36710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41CD6-42AB-91C1-BE4D-FBD434043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226A0-B229-0EDF-CD21-F835E2182F69}"/>
              </a:ext>
            </a:extLst>
          </p:cNvPr>
          <p:cNvSpPr txBox="1"/>
          <p:nvPr/>
        </p:nvSpPr>
        <p:spPr>
          <a:xfrm>
            <a:off x="7481455" y="720437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Update page</a:t>
            </a:r>
          </a:p>
        </p:txBody>
      </p:sp>
    </p:spTree>
    <p:extLst>
      <p:ext uri="{BB962C8B-B14F-4D97-AF65-F5344CB8AC3E}">
        <p14:creationId xmlns:p14="http://schemas.microsoft.com/office/powerpoint/2010/main" val="11851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60D3B-25D9-FC35-04C2-01EF321E7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993C4-4874-D2B7-8DD0-2168BD141855}"/>
              </a:ext>
            </a:extLst>
          </p:cNvPr>
          <p:cNvSpPr txBox="1"/>
          <p:nvPr/>
        </p:nvSpPr>
        <p:spPr>
          <a:xfrm>
            <a:off x="7046259" y="735106"/>
            <a:ext cx="30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 Student Form Page</a:t>
            </a:r>
          </a:p>
        </p:txBody>
      </p:sp>
    </p:spTree>
    <p:extLst>
      <p:ext uri="{BB962C8B-B14F-4D97-AF65-F5344CB8AC3E}">
        <p14:creationId xmlns:p14="http://schemas.microsoft.com/office/powerpoint/2010/main" val="352434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063D5-E50F-54D1-82CA-C1D445F16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2BFD8-6886-1010-E82C-D8A3C4A1DFA8}"/>
              </a:ext>
            </a:extLst>
          </p:cNvPr>
          <p:cNvSpPr txBox="1"/>
          <p:nvPr/>
        </p:nvSpPr>
        <p:spPr>
          <a:xfrm>
            <a:off x="6714565" y="726142"/>
            <a:ext cx="36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Student list call by Id</a:t>
            </a:r>
          </a:p>
        </p:txBody>
      </p:sp>
    </p:spTree>
    <p:extLst>
      <p:ext uri="{BB962C8B-B14F-4D97-AF65-F5344CB8AC3E}">
        <p14:creationId xmlns:p14="http://schemas.microsoft.com/office/powerpoint/2010/main" val="28292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0E5C6-EDEE-454E-7685-CCA33E0D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6A1370-28DB-3D06-08E3-65512A83FC87}"/>
              </a:ext>
            </a:extLst>
          </p:cNvPr>
          <p:cNvSpPr txBox="1"/>
          <p:nvPr/>
        </p:nvSpPr>
        <p:spPr>
          <a:xfrm>
            <a:off x="8265459" y="663388"/>
            <a:ext cx="261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Delete Student Page</a:t>
            </a:r>
          </a:p>
        </p:txBody>
      </p:sp>
    </p:spTree>
    <p:extLst>
      <p:ext uri="{BB962C8B-B14F-4D97-AF65-F5344CB8AC3E}">
        <p14:creationId xmlns:p14="http://schemas.microsoft.com/office/powerpoint/2010/main" val="347959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College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Harshada Choure</dc:creator>
  <cp:lastModifiedBy>Harshada Choure</cp:lastModifiedBy>
  <cp:revision>5</cp:revision>
  <dcterms:created xsi:type="dcterms:W3CDTF">2022-10-21T19:17:53Z</dcterms:created>
  <dcterms:modified xsi:type="dcterms:W3CDTF">2022-10-22T09:53:01Z</dcterms:modified>
</cp:coreProperties>
</file>