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F47F1C-C45A-479A-8D54-A3A32578A193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Coursera_Capstone</a:t>
            </a:r>
            <a:r>
              <a:rPr lang="en-IN" dirty="0" smtClean="0"/>
              <a:t>   Project </a:t>
            </a:r>
            <a:br>
              <a:rPr lang="en-IN" dirty="0" smtClean="0"/>
            </a:br>
            <a:r>
              <a:rPr lang="en-IN" dirty="0" smtClean="0"/>
              <a:t>Week -5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PROJECT REPORT </a:t>
            </a:r>
          </a:p>
          <a:p>
            <a:pPr algn="ctr"/>
            <a:endParaRPr lang="en-IN" sz="4800" dirty="0" smtClean="0"/>
          </a:p>
          <a:p>
            <a:pPr algn="ctr"/>
            <a:r>
              <a:rPr lang="en-IN" sz="2800" dirty="0" smtClean="0"/>
              <a:t>INDIAN RESTRAUNTS IN TORONTO , CANADA</a:t>
            </a:r>
            <a:endParaRPr lang="en-I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hypothetical </a:t>
            </a:r>
            <a:r>
              <a:rPr lang="en-IN" dirty="0" smtClean="0"/>
              <a:t>scenario for a concept </a:t>
            </a:r>
            <a:r>
              <a:rPr lang="en-IN" dirty="0" smtClean="0"/>
              <a:t>that </a:t>
            </a:r>
            <a:r>
              <a:rPr lang="en-IN" dirty="0" smtClean="0"/>
              <a:t>t</a:t>
            </a:r>
            <a:r>
              <a:rPr lang="en-IN" dirty="0" smtClean="0"/>
              <a:t>here </a:t>
            </a:r>
            <a:r>
              <a:rPr lang="en-IN" dirty="0" smtClean="0"/>
              <a:t>may not be enough Indian Restaurants in Toronto Area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Therefore </a:t>
            </a:r>
            <a:r>
              <a:rPr lang="en-IN" dirty="0" smtClean="0"/>
              <a:t>it might </a:t>
            </a:r>
            <a:r>
              <a:rPr lang="en-IN" dirty="0" smtClean="0"/>
              <a:t>be a great opportunity for an entrepreneur who is based in Canada.</a:t>
            </a:r>
          </a:p>
          <a:p>
            <a:r>
              <a:rPr lang="en-IN" dirty="0" smtClean="0"/>
              <a:t>As the Indian food is popular among Asian community, so </a:t>
            </a:r>
            <a:r>
              <a:rPr lang="en-IN" dirty="0" smtClean="0"/>
              <a:t>this entrepreneur </a:t>
            </a:r>
            <a:r>
              <a:rPr lang="en-IN" dirty="0" smtClean="0"/>
              <a:t>might think of opening its business in areas where </a:t>
            </a:r>
            <a:r>
              <a:rPr lang="en-IN" dirty="0" smtClean="0"/>
              <a:t>Asian community resides.</a:t>
            </a:r>
          </a:p>
          <a:p>
            <a:r>
              <a:rPr lang="en-IN" dirty="0" smtClean="0"/>
              <a:t>Finding </a:t>
            </a:r>
            <a:r>
              <a:rPr lang="en-IN" dirty="0" smtClean="0"/>
              <a:t>the location to </a:t>
            </a:r>
            <a:r>
              <a:rPr lang="en-IN" dirty="0" smtClean="0"/>
              <a:t>open such </a:t>
            </a:r>
            <a:r>
              <a:rPr lang="en-IN" dirty="0" smtClean="0"/>
              <a:t>a restaurant is one of the most important decisions for </a:t>
            </a:r>
            <a:r>
              <a:rPr lang="en-IN" dirty="0" smtClean="0"/>
              <a:t>an entrepreneur.</a:t>
            </a:r>
          </a:p>
          <a:p>
            <a:r>
              <a:rPr lang="en-IN" dirty="0" smtClean="0"/>
              <a:t>T</a:t>
            </a:r>
            <a:r>
              <a:rPr lang="en-IN" dirty="0" smtClean="0"/>
              <a:t>his </a:t>
            </a:r>
            <a:r>
              <a:rPr lang="en-IN" dirty="0" smtClean="0"/>
              <a:t>project </a:t>
            </a:r>
            <a:r>
              <a:rPr lang="en-IN" dirty="0" smtClean="0"/>
              <a:t>will </a:t>
            </a:r>
            <a:r>
              <a:rPr lang="en-IN" dirty="0" smtClean="0"/>
              <a:t>help him find the </a:t>
            </a:r>
            <a:r>
              <a:rPr lang="en-IN" dirty="0" smtClean="0"/>
              <a:t>most suitable </a:t>
            </a:r>
            <a:r>
              <a:rPr lang="en-IN" dirty="0" smtClean="0"/>
              <a:t>location.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BUSINESS </a:t>
            </a:r>
            <a:r>
              <a:rPr lang="en-IN" b="1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43891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</a:t>
            </a:r>
            <a:r>
              <a:rPr lang="en-IN" sz="3600" dirty="0" smtClean="0"/>
              <a:t>o </a:t>
            </a:r>
            <a:r>
              <a:rPr lang="en-IN" sz="3600" dirty="0" smtClean="0"/>
              <a:t>find the most </a:t>
            </a:r>
            <a:r>
              <a:rPr lang="en-IN" sz="3600" dirty="0" smtClean="0"/>
              <a:t>suitable location </a:t>
            </a:r>
            <a:r>
              <a:rPr lang="en-IN" sz="3600" dirty="0" smtClean="0"/>
              <a:t>for the entrepreneur to open a new Indian Restaurant </a:t>
            </a:r>
            <a:r>
              <a:rPr lang="en-IN" sz="3600" dirty="0" smtClean="0"/>
              <a:t>in </a:t>
            </a:r>
            <a:r>
              <a:rPr lang="en-IN" sz="3600" dirty="0" err="1" smtClean="0"/>
              <a:t>Toronto,Canada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43891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The entrepreneur who wants to find the location to open authentic </a:t>
            </a:r>
            <a:r>
              <a:rPr lang="en-IN" sz="3600" dirty="0" smtClean="0"/>
              <a:t>Indian restaurant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68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To </a:t>
            </a:r>
            <a:r>
              <a:rPr lang="en-IN" sz="2800" dirty="0" smtClean="0"/>
              <a:t>solve this problem, we will need below data:</a:t>
            </a:r>
          </a:p>
          <a:p>
            <a:pPr>
              <a:buNone/>
            </a:pPr>
            <a:r>
              <a:rPr lang="en-IN" sz="2800" dirty="0" smtClean="0"/>
              <a:t>● List of </a:t>
            </a:r>
            <a:r>
              <a:rPr lang="en-IN" sz="2800" dirty="0" smtClean="0"/>
              <a:t>neighbourhoods </a:t>
            </a:r>
            <a:r>
              <a:rPr lang="en-IN" sz="2800" dirty="0" smtClean="0"/>
              <a:t>in Toronto, Canada</a:t>
            </a:r>
          </a:p>
          <a:p>
            <a:pPr>
              <a:buNone/>
            </a:pPr>
            <a:r>
              <a:rPr lang="en-IN" sz="2800" dirty="0" smtClean="0"/>
              <a:t>● Latitude and Longitude of these </a:t>
            </a:r>
            <a:r>
              <a:rPr lang="en-IN" sz="2800" dirty="0" err="1" smtClean="0"/>
              <a:t>neighborhoods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● Venue data related to Indian restaurants. This will help us find </a:t>
            </a:r>
            <a:r>
              <a:rPr lang="en-IN" sz="2800" dirty="0" smtClean="0"/>
              <a:t>the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</a:t>
            </a:r>
            <a:r>
              <a:rPr lang="en-IN" sz="2800" dirty="0" smtClean="0"/>
              <a:t>that are more suitable to open an Indian Restaurant.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EXTRACTING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36912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● The scrapping of Toronto </a:t>
            </a:r>
            <a:r>
              <a:rPr lang="en-IN" sz="3200" dirty="0" err="1" smtClean="0"/>
              <a:t>neighborhoods</a:t>
            </a:r>
            <a:r>
              <a:rPr lang="en-IN" sz="3200" dirty="0" smtClean="0"/>
              <a:t> via Wikipedia</a:t>
            </a:r>
          </a:p>
          <a:p>
            <a:pPr>
              <a:buNone/>
            </a:pPr>
            <a:r>
              <a:rPr lang="en-IN" sz="3200" dirty="0" smtClean="0"/>
              <a:t>● Getting Latitude and Longitude data of these </a:t>
            </a:r>
            <a:r>
              <a:rPr lang="en-IN" sz="3200" dirty="0" err="1" smtClean="0"/>
              <a:t>neighborhoods</a:t>
            </a:r>
            <a:r>
              <a:rPr lang="en-IN" sz="3200" dirty="0" smtClean="0"/>
              <a:t> </a:t>
            </a:r>
            <a:r>
              <a:rPr lang="en-IN" sz="3200" dirty="0" smtClean="0"/>
              <a:t>via </a:t>
            </a:r>
            <a:r>
              <a:rPr lang="en-IN" sz="3200" dirty="0" err="1" smtClean="0"/>
              <a:t>Geocoder</a:t>
            </a:r>
            <a:r>
              <a:rPr lang="en-IN" sz="3200" dirty="0" smtClean="0"/>
              <a:t> </a:t>
            </a:r>
            <a:r>
              <a:rPr lang="en-IN" sz="3200" dirty="0" smtClean="0"/>
              <a:t>package</a:t>
            </a:r>
          </a:p>
          <a:p>
            <a:pPr>
              <a:buNone/>
            </a:pPr>
            <a:r>
              <a:rPr lang="en-IN" sz="3200" dirty="0" smtClean="0"/>
              <a:t>● Using Foursquare API to get venue data related to </a:t>
            </a:r>
            <a:r>
              <a:rPr lang="en-IN" sz="3200" dirty="0" smtClean="0"/>
              <a:t>these </a:t>
            </a:r>
            <a:r>
              <a:rPr lang="en-IN" sz="3200" dirty="0" err="1" smtClean="0"/>
              <a:t>neighborhoods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RESULT - </a:t>
            </a:r>
            <a:r>
              <a:rPr lang="en-IN" dirty="0" smtClean="0"/>
              <a:t>CLUSTERS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● Cluster 0: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with the less number of Indian</a:t>
            </a:r>
          </a:p>
          <a:p>
            <a:r>
              <a:rPr lang="en-IN" sz="2800" dirty="0" smtClean="0"/>
              <a:t>restaurants.</a:t>
            </a:r>
          </a:p>
          <a:p>
            <a:r>
              <a:rPr lang="en-IN" sz="2800" dirty="0" smtClean="0"/>
              <a:t>● Cluster 1: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with no Indian restaurants.</a:t>
            </a:r>
          </a:p>
          <a:p>
            <a:r>
              <a:rPr lang="en-IN" sz="2800" dirty="0" smtClean="0"/>
              <a:t>● Cluster 2: </a:t>
            </a:r>
            <a:r>
              <a:rPr lang="en-IN" sz="2800" dirty="0" err="1" smtClean="0"/>
              <a:t>Neighborhoods</a:t>
            </a:r>
            <a:r>
              <a:rPr lang="en-IN" sz="2800" dirty="0" smtClean="0"/>
              <a:t> with a more number of Indian restaurants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996952"/>
            <a:ext cx="8229600" cy="438912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Most of the Indian restaurants are in cluster 2 which is </a:t>
            </a:r>
            <a:r>
              <a:rPr lang="en-IN" sz="3200" dirty="0" smtClean="0"/>
              <a:t>around Central </a:t>
            </a:r>
            <a:r>
              <a:rPr lang="en-IN" sz="3200" dirty="0" smtClean="0"/>
              <a:t>Bay Street, Church and Wellesley, </a:t>
            </a:r>
            <a:r>
              <a:rPr lang="en-IN" sz="3200" dirty="0" err="1" smtClean="0"/>
              <a:t>Berczy</a:t>
            </a:r>
            <a:r>
              <a:rPr lang="en-IN" sz="3200" dirty="0" smtClean="0"/>
              <a:t> Park, Union Station, </a:t>
            </a:r>
            <a:r>
              <a:rPr lang="en-IN" sz="3200" dirty="0" smtClean="0"/>
              <a:t>Richmond, lowest </a:t>
            </a:r>
            <a:r>
              <a:rPr lang="en-IN" sz="3200" dirty="0" smtClean="0"/>
              <a:t>in Cluster 1 areas which are in North Toronto West and </a:t>
            </a:r>
            <a:r>
              <a:rPr lang="en-IN" sz="3200" dirty="0" err="1" smtClean="0"/>
              <a:t>Parkade</a:t>
            </a:r>
            <a:r>
              <a:rPr lang="en-IN" sz="3200" dirty="0" smtClean="0"/>
              <a:t> areas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11500" dirty="0" smtClean="0"/>
              <a:t>THANK YOU ! </a:t>
            </a:r>
            <a:endParaRPr lang="en-IN" sz="11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310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Coursera_Capstone   Project  Week -5</vt:lpstr>
      <vt:lpstr>INTRODUCTION</vt:lpstr>
      <vt:lpstr>BUSINESS PROBLEM</vt:lpstr>
      <vt:lpstr>TARGET AUDIENCE</vt:lpstr>
      <vt:lpstr>DATA</vt:lpstr>
      <vt:lpstr>EXTRACTING THE DATA</vt:lpstr>
      <vt:lpstr>RESULT - CLUSTERS</vt:lpstr>
      <vt:lpstr>RECOMMENDATIONS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Coursera_Capstone   Project  Week -5</dc:title>
  <dc:creator>Windows User</dc:creator>
  <cp:lastModifiedBy>Windows User</cp:lastModifiedBy>
  <cp:revision>2</cp:revision>
  <dcterms:created xsi:type="dcterms:W3CDTF">2020-05-17T10:12:30Z</dcterms:created>
  <dcterms:modified xsi:type="dcterms:W3CDTF">2020-05-17T10:33:28Z</dcterms:modified>
</cp:coreProperties>
</file>