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9" r:id="rId8"/>
    <p:sldId id="270" r:id="rId9"/>
    <p:sldId id="265" r:id="rId10"/>
    <p:sldId id="266" r:id="rId11"/>
    <p:sldId id="267" r:id="rId12"/>
    <p:sldId id="271" r:id="rId13"/>
    <p:sldId id="272" r:id="rId14"/>
    <p:sldId id="268" r:id="rId15"/>
    <p:sldId id="275" r:id="rId16"/>
    <p:sldId id="263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2C7CC-B68D-4EAD-A7C7-5FF809A38A0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196BF-749B-45B9-818B-86E6667F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8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EB66EB-56D3-46D7-9058-6CDC458C7A96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0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7721-07C7-45F8-AEAB-85513E4633DD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EA4F-5064-43A7-A198-515713904B54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90DE-4FEE-4728-9384-C1F8B9032B9C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11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0CCD-01E7-44F8-BE60-A7F35F100A56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6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9CC0-474F-4E7A-BFCD-0966E7EF627E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7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4035-232B-4EA4-90E5-6F198663A3A8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3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BEA-990D-4CD8-BF3F-78738C24D9B6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82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4444-CBE8-44AD-86A1-ACB4FC254E0E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8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7840-288A-4721-8803-94D2466A14F5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F8AE-14C7-4557-8D7C-58E89555B6FC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2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AC4-7569-412B-AAD0-EE9D406B7E66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5A23-83CD-4BDD-B949-7CFF46F9F35C}" type="datetime1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57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6E1-A88B-4EF7-AD58-825E1002803D}" type="datetime1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6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BC49-827E-4EDD-9CEF-8C511AE227AF}" type="datetime1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B5B5-DFF1-4FA3-8371-FE7D635860B2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1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AF8-BA45-48CA-ADAA-B9A54A7E0053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3F32C2-C617-4B08-B9F1-D647F3FBFB8C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Phoenix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0B431D-D20D-40D3-B98B-AF567E8C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3B98-467F-41B3-BB8D-25ED48C9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1762124"/>
            <a:ext cx="6829426" cy="148590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radley Hand ITC" panose="020B0604020202020204" pitchFamily="66" charset="0"/>
                <a:cs typeface="Times New Roman" panose="02020603050405020304" pitchFamily="18" charset="0"/>
              </a:rPr>
              <a:t>Team Phoenix</a:t>
            </a:r>
            <a:br>
              <a:rPr lang="en-US" sz="3600" dirty="0">
                <a:latin typeface="Bradley Hand ITC" panose="020B0604020202020204" pitchFamily="66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Bradley Hand ITC" panose="020B0604020202020204" pitchFamily="66" charset="0"/>
                <a:cs typeface="Times New Roman" panose="02020603050405020304" pitchFamily="18" charset="0"/>
              </a:rPr>
              <a:t>Income Statement of a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3EED-DD0D-440C-9FA9-43809EF67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863" y="3505201"/>
            <a:ext cx="9701299" cy="1819274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sz="16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Prasad Aroskar - 1305905</a:t>
            </a:r>
          </a:p>
          <a:p>
            <a:r>
              <a:rPr lang="en-US" sz="16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Peng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- 1795301</a:t>
            </a:r>
            <a:endParaRPr lang="en-US" sz="1600" i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Leela Venkata Ravi Kumar Kanthi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- 1023809</a:t>
            </a:r>
            <a:endParaRPr lang="en-US" sz="1600" i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Ziye Lu - 1688853</a:t>
            </a:r>
          </a:p>
        </p:txBody>
      </p:sp>
    </p:spTree>
    <p:extLst>
      <p:ext uri="{BB962C8B-B14F-4D97-AF65-F5344CB8AC3E}">
        <p14:creationId xmlns:p14="http://schemas.microsoft.com/office/powerpoint/2010/main" val="4543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1491" y="536638"/>
            <a:ext cx="5400675" cy="7604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FGMapHistory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A4562-C7EB-4668-AC29-1C2E65D8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368411"/>
            <a:ext cx="10315576" cy="472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1491" y="536638"/>
            <a:ext cx="5400675" cy="7604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FGMapHistory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49C4B-23B6-4CDE-B8C8-0DD9E97C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40" y="1403415"/>
            <a:ext cx="4562459" cy="1333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BEA61-E274-412D-82A0-5917894FD423}"/>
              </a:ext>
            </a:extLst>
          </p:cNvPr>
          <p:cNvSpPr txBox="1"/>
          <p:nvPr/>
        </p:nvSpPr>
        <p:spPr>
          <a:xfrm>
            <a:off x="843076" y="140708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FGMapping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7CF92-FC38-4F7A-B169-55274DB2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56" y="3010141"/>
            <a:ext cx="8064444" cy="991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44D13-9840-4636-9E40-00F828753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55" y="4144088"/>
            <a:ext cx="8064443" cy="19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1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46668"/>
          </a:xfrm>
        </p:spPr>
        <p:txBody>
          <a:bodyPr/>
          <a:lstStyle/>
          <a:p>
            <a:r>
              <a:rPr lang="en-US" dirty="0"/>
              <a:t>Generate Income – Stored Procedure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03F7CE-3D1D-466C-A479-E2079D44104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471268"/>
              </p:ext>
            </p:extLst>
          </p:nvPr>
        </p:nvGraphicFramePr>
        <p:xfrm>
          <a:off x="3613150" y="2557463"/>
          <a:ext cx="4965700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Document" r:id="rId3" imgW="8119279" imgH="5425768" progId="Word.Document.12">
                  <p:embed/>
                </p:oleObj>
              </mc:Choice>
              <mc:Fallback>
                <p:oleObj name="Document" r:id="rId3" imgW="8119279" imgH="5425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3150" y="2557463"/>
                        <a:ext cx="4965700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4292ECD-CE66-48DB-AAD6-BA97BEFB6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649"/>
              </p:ext>
            </p:extLst>
          </p:nvPr>
        </p:nvGraphicFramePr>
        <p:xfrm>
          <a:off x="4948238" y="2990850"/>
          <a:ext cx="24003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Document" showAsIcon="1" r:id="rId5" imgW="914400" imgH="792360" progId="Word.Document.12">
                  <p:embed/>
                </p:oleObj>
              </mc:Choice>
              <mc:Fallback>
                <p:oleObj name="Document" showAsIcon="1" r:id="rId5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8238" y="2990850"/>
                        <a:ext cx="2400300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31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46668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189D-E9C4-4519-A793-8C5EFB1A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ProductionQuantity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VendorDetails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B9269-F876-45B8-97D7-C6530029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742" y="2520950"/>
            <a:ext cx="5200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36" y="737129"/>
            <a:ext cx="9601196" cy="846668"/>
          </a:xfrm>
        </p:spPr>
        <p:txBody>
          <a:bodyPr/>
          <a:lstStyle/>
          <a:p>
            <a:r>
              <a:rPr lang="en-US" dirty="0"/>
              <a:t>Encrypted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2295A-DE7F-415D-879F-E47E79CE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36" y="1583797"/>
            <a:ext cx="4928730" cy="4605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D6018-CE72-4158-A06F-94C484B54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32" y="2275090"/>
            <a:ext cx="8212668" cy="18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5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2" y="0"/>
            <a:ext cx="9601196" cy="648124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189D-E9C4-4519-A793-8C5EFB1A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65E2E-9F29-420C-AD1C-46A7EFA0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609600"/>
            <a:ext cx="11944350" cy="59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31" y="0"/>
            <a:ext cx="9601196" cy="648124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189D-E9C4-4519-A793-8C5EFB1A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FDBBE-59AA-43D7-99F4-E41FDD4F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6" y="528146"/>
            <a:ext cx="11980985" cy="59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1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8070"/>
            <a:ext cx="9601196" cy="648124"/>
          </a:xfrm>
        </p:spPr>
        <p:txBody>
          <a:bodyPr>
            <a:normAutofit fontScale="90000"/>
          </a:bodyPr>
          <a:lstStyle/>
          <a:p>
            <a:r>
              <a:rPr lang="en-US" dirty="0"/>
              <a:t>Front – End Web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A47438-6E4E-43FB-A357-F731C159C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73" y="1306194"/>
            <a:ext cx="3128242" cy="4769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C67122-2D22-488C-B0FA-EB9E8BF1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239" y="1302716"/>
            <a:ext cx="7562685" cy="47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8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0984FB-04BF-4772-8BB0-A2586FF98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F90CA0F-4AC6-4A1A-BEDD-34EB5B0E9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Any Questions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21783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DC4C-08C2-4CCD-8067-904E213F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4DF2-BF0D-4B50-ABC8-0A276544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</a:t>
            </a:r>
          </a:p>
          <a:p>
            <a:r>
              <a:rPr lang="en-US" dirty="0"/>
              <a:t>E-R Diagram</a:t>
            </a:r>
          </a:p>
          <a:p>
            <a:r>
              <a:rPr lang="en-US" dirty="0"/>
              <a:t>Stored Procedure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Tableau Dashboards</a:t>
            </a:r>
          </a:p>
          <a:p>
            <a:r>
              <a:rPr lang="en-US" dirty="0"/>
              <a:t>Front – End Web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533B-4F8B-4685-95DC-8A61107E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2908" y="6514771"/>
            <a:ext cx="5214635" cy="279400"/>
          </a:xfrm>
        </p:spPr>
        <p:txBody>
          <a:bodyPr/>
          <a:lstStyle/>
          <a:p>
            <a:pPr algn="r"/>
            <a:r>
              <a:rPr lang="en-US" sz="2400" b="1" dirty="0">
                <a:latin typeface="Brush Script MT" panose="020B0604020202020204" pitchFamily="66" charset="0"/>
              </a:rPr>
              <a:t>Team - Phoenix</a:t>
            </a:r>
          </a:p>
        </p:txBody>
      </p:sp>
    </p:spTree>
    <p:extLst>
      <p:ext uri="{BB962C8B-B14F-4D97-AF65-F5344CB8AC3E}">
        <p14:creationId xmlns:p14="http://schemas.microsoft.com/office/powerpoint/2010/main" val="304638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46668"/>
          </a:xfrm>
        </p:spPr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189D-E9C4-4519-A793-8C5EFB1A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11499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46668"/>
          </a:xfrm>
        </p:spPr>
        <p:txBody>
          <a:bodyPr/>
          <a:lstStyle/>
          <a:p>
            <a:r>
              <a:rPr lang="en-US" dirty="0"/>
              <a:t>E-R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877FB0-630C-42D6-B53B-27A32662600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367453"/>
              </p:ext>
            </p:extLst>
          </p:nvPr>
        </p:nvGraphicFramePr>
        <p:xfrm>
          <a:off x="4611687" y="2946644"/>
          <a:ext cx="29686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Packager Shell Object" showAsIcon="1" r:id="rId3" imgW="1060200" imgH="394560" progId="Package">
                  <p:embed/>
                </p:oleObj>
              </mc:Choice>
              <mc:Fallback>
                <p:oleObj name="Packager Shell Object" showAsIcon="1" r:id="rId3" imgW="106020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1687" y="2946644"/>
                        <a:ext cx="2968625" cy="110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49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718304" cy="1303867"/>
          </a:xfrm>
        </p:spPr>
        <p:txBody>
          <a:bodyPr/>
          <a:lstStyle/>
          <a:p>
            <a:pPr algn="l"/>
            <a:r>
              <a:rPr lang="en-US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189D-E9C4-4519-A793-8C5EFB1AA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3077308"/>
            <a:ext cx="4718304" cy="2793140"/>
          </a:xfrm>
        </p:spPr>
        <p:txBody>
          <a:bodyPr/>
          <a:lstStyle/>
          <a:p>
            <a:r>
              <a:rPr lang="en-US" dirty="0"/>
              <a:t>Depreciation Calculation</a:t>
            </a:r>
          </a:p>
          <a:p>
            <a:r>
              <a:rPr lang="en-US" dirty="0"/>
              <a:t>Currency Conversion </a:t>
            </a:r>
          </a:p>
          <a:p>
            <a:r>
              <a:rPr lang="en-US" dirty="0"/>
              <a:t>Generate Income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1F7C3-756D-464C-9035-9AEA5676F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3077308"/>
            <a:ext cx="4718304" cy="2793140"/>
          </a:xfrm>
        </p:spPr>
        <p:txBody>
          <a:bodyPr/>
          <a:lstStyle/>
          <a:p>
            <a:r>
              <a:rPr lang="en-US" dirty="0" err="1"/>
              <a:t>FGMapHistory</a:t>
            </a:r>
            <a:endParaRPr lang="en-US" dirty="0"/>
          </a:p>
          <a:p>
            <a:r>
              <a:rPr lang="en-US" dirty="0" err="1"/>
              <a:t>CurrConversion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794176-9C00-41F2-BFCC-135018C11DD5}"/>
              </a:ext>
            </a:extLst>
          </p:cNvPr>
          <p:cNvSpPr txBox="1">
            <a:spLocks/>
          </p:cNvSpPr>
          <p:nvPr/>
        </p:nvSpPr>
        <p:spPr>
          <a:xfrm>
            <a:off x="5923087" y="1031408"/>
            <a:ext cx="471830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Triggers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D4D2D1-81D6-4A81-8C5C-D7821623A5F9}"/>
              </a:ext>
            </a:extLst>
          </p:cNvPr>
          <p:cNvCxnSpPr/>
          <p:nvPr/>
        </p:nvCxnSpPr>
        <p:spPr>
          <a:xfrm>
            <a:off x="5486400" y="657225"/>
            <a:ext cx="0" cy="5311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7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1491" y="536638"/>
            <a:ext cx="5400675" cy="760412"/>
          </a:xfrm>
        </p:spPr>
        <p:txBody>
          <a:bodyPr>
            <a:normAutofit fontScale="90000"/>
          </a:bodyPr>
          <a:lstStyle/>
          <a:p>
            <a:r>
              <a:rPr lang="en-US" dirty="0"/>
              <a:t>Depreciation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3B9FE-5084-42E7-86E7-9285EE6FC094}"/>
              </a:ext>
            </a:extLst>
          </p:cNvPr>
          <p:cNvPicPr/>
          <p:nvPr/>
        </p:nvPicPr>
        <p:blipFill rotWithShape="1">
          <a:blip r:embed="rId2"/>
          <a:srcRect r="2960" b="53933"/>
          <a:stretch/>
        </p:blipFill>
        <p:spPr>
          <a:xfrm>
            <a:off x="876277" y="1717846"/>
            <a:ext cx="6115050" cy="1647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0DF5B-CEA0-4B2E-8AC2-782A70D073E0}"/>
              </a:ext>
            </a:extLst>
          </p:cNvPr>
          <p:cNvPicPr/>
          <p:nvPr/>
        </p:nvPicPr>
        <p:blipFill rotWithShape="1">
          <a:blip r:embed="rId3"/>
          <a:srcRect r="5096" b="72821"/>
          <a:stretch/>
        </p:blipFill>
        <p:spPr>
          <a:xfrm>
            <a:off x="7227834" y="2076513"/>
            <a:ext cx="3903005" cy="10743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925D8-B0F3-4F23-9401-E88A3570CFCB}"/>
              </a:ext>
            </a:extLst>
          </p:cNvPr>
          <p:cNvSpPr/>
          <p:nvPr/>
        </p:nvSpPr>
        <p:spPr>
          <a:xfrm>
            <a:off x="816799" y="1256181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Equipment's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9D029-D759-48B5-8BAB-A65039F06216}"/>
              </a:ext>
            </a:extLst>
          </p:cNvPr>
          <p:cNvSpPr/>
          <p:nvPr/>
        </p:nvSpPr>
        <p:spPr>
          <a:xfrm>
            <a:off x="7326970" y="1285395"/>
            <a:ext cx="1852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Depreciations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7E089F-9A51-44D3-9AD7-9135B9EDB593}"/>
              </a:ext>
            </a:extLst>
          </p:cNvPr>
          <p:cNvPicPr/>
          <p:nvPr/>
        </p:nvPicPr>
        <p:blipFill rotWithShape="1">
          <a:blip r:embed="rId4"/>
          <a:srcRect r="247" b="11147"/>
          <a:stretch/>
        </p:blipFill>
        <p:spPr>
          <a:xfrm>
            <a:off x="816799" y="3793162"/>
            <a:ext cx="10413176" cy="21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9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1491" y="536638"/>
            <a:ext cx="5400675" cy="760412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Currency Conversion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5E4F7-5A72-4D41-8AE5-3958CCFA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425575"/>
            <a:ext cx="10277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6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1491" y="536638"/>
            <a:ext cx="5400675" cy="760412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Currency 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81DCC-9BD1-4F9C-AE08-809E717F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72" y="1455142"/>
            <a:ext cx="4400550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226A6-D342-4DBD-8384-75A61FFE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93" y="2094346"/>
            <a:ext cx="6327532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265AE-37C7-474B-A731-05ED44BBA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93" y="4538520"/>
            <a:ext cx="7008069" cy="1227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C67E07-8211-4C8A-8E76-B1A82F17780E}"/>
              </a:ext>
            </a:extLst>
          </p:cNvPr>
          <p:cNvSpPr txBox="1"/>
          <p:nvPr/>
        </p:nvSpPr>
        <p:spPr>
          <a:xfrm>
            <a:off x="882893" y="3890975"/>
            <a:ext cx="31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Executing stored procedure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6238C1-2E37-4B26-ABC1-E75FA642ED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962"/>
          <a:stretch/>
        </p:blipFill>
        <p:spPr>
          <a:xfrm>
            <a:off x="7411312" y="2552372"/>
            <a:ext cx="3685313" cy="17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3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F71E-FD31-44B9-9A4A-94B2EC7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Phoenix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6D53C-F1BA-4AD5-A4CA-FD5C97BC7F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98976" y="656492"/>
            <a:ext cx="7620971" cy="760412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 -Currency Conversion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D213C-6932-4F7F-94CB-AB1980E4D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3" r="297" b="12315"/>
          <a:stretch/>
        </p:blipFill>
        <p:spPr>
          <a:xfrm>
            <a:off x="624254" y="1565031"/>
            <a:ext cx="10752993" cy="1670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6AB4E6-4658-4DC0-A5FD-855E420BB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8" y="4022482"/>
            <a:ext cx="83153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96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1251</TotalTime>
  <Words>120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Bradley Hand ITC</vt:lpstr>
      <vt:lpstr>Brush Script MT</vt:lpstr>
      <vt:lpstr>Calibri</vt:lpstr>
      <vt:lpstr>Garamond</vt:lpstr>
      <vt:lpstr>Times New Roman</vt:lpstr>
      <vt:lpstr>Organic</vt:lpstr>
      <vt:lpstr>Package</vt:lpstr>
      <vt:lpstr>Document</vt:lpstr>
      <vt:lpstr>Microsoft Word Document</vt:lpstr>
      <vt:lpstr>Team Phoenix Income Statement of a Company</vt:lpstr>
      <vt:lpstr>Index</vt:lpstr>
      <vt:lpstr>Idea</vt:lpstr>
      <vt:lpstr>E-R Diagram</vt:lpstr>
      <vt:lpstr>Stored Procedures</vt:lpstr>
      <vt:lpstr>Depreciation Calculation</vt:lpstr>
      <vt:lpstr>Currency Conversion</vt:lpstr>
      <vt:lpstr>Currency Conversion</vt:lpstr>
      <vt:lpstr>Trigger -Currency Conversion </vt:lpstr>
      <vt:lpstr>FGMapHistory</vt:lpstr>
      <vt:lpstr>FGMapHistory</vt:lpstr>
      <vt:lpstr>Generate Income – Stored Procedure</vt:lpstr>
      <vt:lpstr>Views</vt:lpstr>
      <vt:lpstr>Encrypted Column</vt:lpstr>
      <vt:lpstr>Tableau Dashboards</vt:lpstr>
      <vt:lpstr>Tableau Dashboards</vt:lpstr>
      <vt:lpstr>Front – End Web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Statement of a Company</dc:title>
  <dc:creator>Prasad Aroskar</dc:creator>
  <cp:lastModifiedBy>Prasad Aroskar</cp:lastModifiedBy>
  <cp:revision>106</cp:revision>
  <dcterms:created xsi:type="dcterms:W3CDTF">2020-04-17T23:38:59Z</dcterms:created>
  <dcterms:modified xsi:type="dcterms:W3CDTF">2020-04-21T00:47:33Z</dcterms:modified>
</cp:coreProperties>
</file>