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1" r:id="rId7"/>
    <p:sldId id="263" r:id="rId8"/>
    <p:sldId id="264" r:id="rId9"/>
    <p:sldId id="266" r:id="rId10"/>
    <p:sldId id="26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D9776B-CC75-4E07-B8BD-C5813FC24840}" type="doc">
      <dgm:prSet loTypeId="urn:microsoft.com/office/officeart/2005/8/layout/architecture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C1E2DA-24FD-4F53-B581-ACEE490EC246}">
      <dgm:prSet phldrT="[Text]"/>
      <dgm:spPr>
        <a:effectLst>
          <a:innerShdw blurRad="63500" dist="50800" dir="5400000">
            <a:prstClr val="black">
              <a:alpha val="50000"/>
            </a:prstClr>
          </a:innerShdw>
        </a:effectLst>
      </dgm:spPr>
      <dgm:t>
        <a:bodyPr/>
        <a:lstStyle/>
        <a:p>
          <a:r>
            <a:rPr lang="en-US"/>
            <a:t>Node </a:t>
          </a:r>
          <a:r>
            <a:rPr lang="en-US" err="1"/>
            <a:t>js</a:t>
          </a:r>
          <a:endParaRPr lang="en-US"/>
        </a:p>
      </dgm:t>
    </dgm:pt>
    <dgm:pt modelId="{F560600A-E00C-42A1-88BF-58F641236BB9}" type="parTrans" cxnId="{9AC1DD7A-B59D-4812-B969-52FDBA530AC9}">
      <dgm:prSet/>
      <dgm:spPr/>
      <dgm:t>
        <a:bodyPr/>
        <a:lstStyle/>
        <a:p>
          <a:endParaRPr lang="en-US"/>
        </a:p>
      </dgm:t>
    </dgm:pt>
    <dgm:pt modelId="{B87F92ED-053D-4814-92BF-B49BE2719325}" type="sibTrans" cxnId="{9AC1DD7A-B59D-4812-B969-52FDBA530AC9}">
      <dgm:prSet/>
      <dgm:spPr/>
      <dgm:t>
        <a:bodyPr/>
        <a:lstStyle/>
        <a:p>
          <a:endParaRPr lang="en-US"/>
        </a:p>
      </dgm:t>
    </dgm:pt>
    <dgm:pt modelId="{A9F90144-011E-4207-9557-2FF3640DE477}">
      <dgm:prSet phldrT="[Text]"/>
      <dgm:spPr>
        <a:effectLst>
          <a:innerShdw blurRad="63500" dist="50800" dir="5400000">
            <a:prstClr val="black">
              <a:alpha val="50000"/>
            </a:prstClr>
          </a:innerShdw>
        </a:effectLst>
      </dgm:spPr>
      <dgm:t>
        <a:bodyPr/>
        <a:lstStyle/>
        <a:p>
          <a:r>
            <a:rPr lang="en-US"/>
            <a:t>React</a:t>
          </a:r>
        </a:p>
      </dgm:t>
    </dgm:pt>
    <dgm:pt modelId="{0DA4C854-E8DD-4DA5-B005-87899D0653DD}" type="parTrans" cxnId="{21E3419B-88A1-4792-A904-7AFD7ADE0891}">
      <dgm:prSet/>
      <dgm:spPr/>
      <dgm:t>
        <a:bodyPr/>
        <a:lstStyle/>
        <a:p>
          <a:endParaRPr lang="en-US"/>
        </a:p>
      </dgm:t>
    </dgm:pt>
    <dgm:pt modelId="{2D21714D-141D-4D54-9557-3AE7EE7F7A14}" type="sibTrans" cxnId="{21E3419B-88A1-4792-A904-7AFD7ADE0891}">
      <dgm:prSet/>
      <dgm:spPr/>
      <dgm:t>
        <a:bodyPr/>
        <a:lstStyle/>
        <a:p>
          <a:endParaRPr lang="en-US"/>
        </a:p>
      </dgm:t>
    </dgm:pt>
    <dgm:pt modelId="{DCFD41F6-EA7D-4749-A99B-44BFE5650A33}">
      <dgm:prSet phldrT="[Text]"/>
      <dgm:spPr>
        <a:effectLst>
          <a:innerShdw blurRad="63500" dist="50800" dir="5400000">
            <a:prstClr val="black">
              <a:alpha val="50000"/>
            </a:prstClr>
          </a:innerShdw>
        </a:effectLst>
      </dgm:spPr>
      <dgm:t>
        <a:bodyPr/>
        <a:lstStyle/>
        <a:p>
          <a:r>
            <a:rPr lang="en-US"/>
            <a:t>HTML</a:t>
          </a:r>
        </a:p>
      </dgm:t>
    </dgm:pt>
    <dgm:pt modelId="{E8B4BF25-35F4-40B3-A078-BAE80DBCFF5D}" type="parTrans" cxnId="{6A207B25-0929-4A54-91B0-F350BE8D393B}">
      <dgm:prSet/>
      <dgm:spPr/>
      <dgm:t>
        <a:bodyPr/>
        <a:lstStyle/>
        <a:p>
          <a:endParaRPr lang="en-US"/>
        </a:p>
      </dgm:t>
    </dgm:pt>
    <dgm:pt modelId="{4F9979C3-357B-4AC9-97A0-A663A4BFC84C}" type="sibTrans" cxnId="{6A207B25-0929-4A54-91B0-F350BE8D393B}">
      <dgm:prSet/>
      <dgm:spPr/>
      <dgm:t>
        <a:bodyPr/>
        <a:lstStyle/>
        <a:p>
          <a:endParaRPr lang="en-US"/>
        </a:p>
      </dgm:t>
    </dgm:pt>
    <dgm:pt modelId="{9683BBDB-841E-483D-A491-076578B3D6B9}">
      <dgm:prSet phldrT="[Text]"/>
      <dgm:spPr>
        <a:effectLst>
          <a:innerShdw blurRad="63500" dist="50800" dir="5400000">
            <a:prstClr val="black">
              <a:alpha val="50000"/>
            </a:prstClr>
          </a:innerShdw>
        </a:effectLst>
      </dgm:spPr>
      <dgm:t>
        <a:bodyPr/>
        <a:lstStyle/>
        <a:p>
          <a:r>
            <a:rPr lang="en-US"/>
            <a:t>SCSS</a:t>
          </a:r>
        </a:p>
      </dgm:t>
    </dgm:pt>
    <dgm:pt modelId="{7665FD1D-FCBA-48A7-A79C-6C8901635048}" type="parTrans" cxnId="{B275AC2E-13AA-4754-B559-6329471E4F3A}">
      <dgm:prSet/>
      <dgm:spPr/>
      <dgm:t>
        <a:bodyPr/>
        <a:lstStyle/>
        <a:p>
          <a:endParaRPr lang="en-US"/>
        </a:p>
      </dgm:t>
    </dgm:pt>
    <dgm:pt modelId="{85D2873D-5F99-4B56-8892-20D57C992A90}" type="sibTrans" cxnId="{B275AC2E-13AA-4754-B559-6329471E4F3A}">
      <dgm:prSet/>
      <dgm:spPr/>
      <dgm:t>
        <a:bodyPr/>
        <a:lstStyle/>
        <a:p>
          <a:endParaRPr lang="en-US"/>
        </a:p>
      </dgm:t>
    </dgm:pt>
    <dgm:pt modelId="{B83609A2-B03F-4579-92D7-4A796E0E2A9F}">
      <dgm:prSet phldrT="[Text]"/>
      <dgm:spPr>
        <a:effectLst>
          <a:innerShdw blurRad="63500" dist="50800" dir="5400000">
            <a:prstClr val="black">
              <a:alpha val="50000"/>
            </a:prstClr>
          </a:innerShdw>
        </a:effectLst>
      </dgm:spPr>
      <dgm:t>
        <a:bodyPr/>
        <a:lstStyle/>
        <a:p>
          <a:r>
            <a:rPr lang="en-US"/>
            <a:t>Redux</a:t>
          </a:r>
        </a:p>
      </dgm:t>
    </dgm:pt>
    <dgm:pt modelId="{F6D08E7D-9E30-46FA-9153-CA80D7E40C3B}" type="parTrans" cxnId="{92717A4C-D44D-4B4B-8B44-04803570C01F}">
      <dgm:prSet/>
      <dgm:spPr/>
      <dgm:t>
        <a:bodyPr/>
        <a:lstStyle/>
        <a:p>
          <a:endParaRPr lang="en-US"/>
        </a:p>
      </dgm:t>
    </dgm:pt>
    <dgm:pt modelId="{1546A440-C94A-4338-BF12-14A9C560D7B6}" type="sibTrans" cxnId="{92717A4C-D44D-4B4B-8B44-04803570C01F}">
      <dgm:prSet/>
      <dgm:spPr/>
      <dgm:t>
        <a:bodyPr/>
        <a:lstStyle/>
        <a:p>
          <a:endParaRPr lang="en-US"/>
        </a:p>
      </dgm:t>
    </dgm:pt>
    <dgm:pt modelId="{090D5DA8-E5AC-4BF8-AE80-D566CB275B19}">
      <dgm:prSet phldrT="[Text]"/>
      <dgm:spPr>
        <a:effectLst>
          <a:innerShdw blurRad="63500" dist="50800" dir="5400000">
            <a:prstClr val="black">
              <a:alpha val="50000"/>
            </a:prstClr>
          </a:innerShdw>
        </a:effectLst>
      </dgm:spPr>
      <dgm:t>
        <a:bodyPr/>
        <a:lstStyle/>
        <a:p>
          <a:r>
            <a:rPr lang="en-US"/>
            <a:t>Boot Strap</a:t>
          </a:r>
        </a:p>
      </dgm:t>
    </dgm:pt>
    <dgm:pt modelId="{E47AF61A-2E7B-4FEF-B989-73C7AD803F9B}" type="parTrans" cxnId="{42D98128-134D-4E9C-BF88-1B06C35441D0}">
      <dgm:prSet/>
      <dgm:spPr/>
      <dgm:t>
        <a:bodyPr/>
        <a:lstStyle/>
        <a:p>
          <a:endParaRPr lang="en-US"/>
        </a:p>
      </dgm:t>
    </dgm:pt>
    <dgm:pt modelId="{626273AD-226C-48E4-B4E0-D451027E8F68}" type="sibTrans" cxnId="{42D98128-134D-4E9C-BF88-1B06C35441D0}">
      <dgm:prSet/>
      <dgm:spPr/>
      <dgm:t>
        <a:bodyPr/>
        <a:lstStyle/>
        <a:p>
          <a:endParaRPr lang="en-US"/>
        </a:p>
      </dgm:t>
    </dgm:pt>
    <dgm:pt modelId="{78C83028-217D-45B3-97C6-1573ABB9852D}">
      <dgm:prSet/>
      <dgm:spPr>
        <a:effectLst>
          <a:innerShdw blurRad="63500" dist="50800" dir="5400000">
            <a:prstClr val="black">
              <a:alpha val="50000"/>
            </a:prstClr>
          </a:innerShdw>
        </a:effectLst>
      </dgm:spPr>
      <dgm:t>
        <a:bodyPr/>
        <a:lstStyle/>
        <a:p>
          <a:r>
            <a:rPr lang="en-US" dirty="0"/>
            <a:t>Mongoose</a:t>
          </a:r>
        </a:p>
      </dgm:t>
    </dgm:pt>
    <dgm:pt modelId="{3062D532-1F23-40CB-8C0F-01C95D1AFB56}" type="parTrans" cxnId="{981DAAB8-9566-43CB-9B62-062D5C64222C}">
      <dgm:prSet/>
      <dgm:spPr/>
      <dgm:t>
        <a:bodyPr/>
        <a:lstStyle/>
        <a:p>
          <a:endParaRPr lang="en-US"/>
        </a:p>
      </dgm:t>
    </dgm:pt>
    <dgm:pt modelId="{40E504C7-555E-4740-BF8C-2630C74F1F30}" type="sibTrans" cxnId="{981DAAB8-9566-43CB-9B62-062D5C64222C}">
      <dgm:prSet/>
      <dgm:spPr/>
      <dgm:t>
        <a:bodyPr/>
        <a:lstStyle/>
        <a:p>
          <a:endParaRPr lang="en-US"/>
        </a:p>
      </dgm:t>
    </dgm:pt>
    <dgm:pt modelId="{BDB98D98-A3B1-4094-AA3B-0D32A039543F}">
      <dgm:prSet phldrT="[Text]"/>
      <dgm:spPr>
        <a:effectLst>
          <a:innerShdw blurRad="63500" dist="50800" dir="5400000">
            <a:prstClr val="black">
              <a:alpha val="50000"/>
            </a:prstClr>
          </a:innerShdw>
        </a:effectLst>
      </dgm:spPr>
      <dgm:t>
        <a:bodyPr/>
        <a:lstStyle/>
        <a:p>
          <a:r>
            <a:rPr lang="en-US"/>
            <a:t>Mongo DB</a:t>
          </a:r>
        </a:p>
      </dgm:t>
    </dgm:pt>
    <dgm:pt modelId="{16252FA0-26B3-4D3B-B8F9-CB403BD8683A}" type="parTrans" cxnId="{EA328F05-AC44-4BC0-9D01-7861928A8879}">
      <dgm:prSet/>
      <dgm:spPr/>
      <dgm:t>
        <a:bodyPr/>
        <a:lstStyle/>
        <a:p>
          <a:endParaRPr lang="en-US"/>
        </a:p>
      </dgm:t>
    </dgm:pt>
    <dgm:pt modelId="{B9AC3353-038A-4291-9997-709CBDC22719}" type="sibTrans" cxnId="{EA328F05-AC44-4BC0-9D01-7861928A8879}">
      <dgm:prSet/>
      <dgm:spPr/>
      <dgm:t>
        <a:bodyPr/>
        <a:lstStyle/>
        <a:p>
          <a:endParaRPr lang="en-US"/>
        </a:p>
      </dgm:t>
    </dgm:pt>
    <dgm:pt modelId="{96726098-95E7-422B-BF06-7DAA57CCF126}">
      <dgm:prSet/>
      <dgm:spPr>
        <a:effectLst>
          <a:innerShdw blurRad="63500" dist="50800" dir="5400000">
            <a:prstClr val="black">
              <a:alpha val="50000"/>
            </a:prstClr>
          </a:innerShdw>
        </a:effectLst>
      </dgm:spPr>
      <dgm:t>
        <a:bodyPr/>
        <a:lstStyle/>
        <a:p>
          <a:r>
            <a:rPr lang="en-US"/>
            <a:t>Redux Thunk</a:t>
          </a:r>
        </a:p>
      </dgm:t>
    </dgm:pt>
    <dgm:pt modelId="{72CF07F8-A0FF-4495-B107-C631C5A2FBB4}" type="parTrans" cxnId="{07B9E41D-AA22-4956-915C-20593AB95DC8}">
      <dgm:prSet/>
      <dgm:spPr/>
      <dgm:t>
        <a:bodyPr/>
        <a:lstStyle/>
        <a:p>
          <a:endParaRPr lang="en-US"/>
        </a:p>
      </dgm:t>
    </dgm:pt>
    <dgm:pt modelId="{D15EC8C8-4257-4178-B913-2C96646B2D0E}" type="sibTrans" cxnId="{07B9E41D-AA22-4956-915C-20593AB95DC8}">
      <dgm:prSet/>
      <dgm:spPr/>
      <dgm:t>
        <a:bodyPr/>
        <a:lstStyle/>
        <a:p>
          <a:endParaRPr lang="en-US"/>
        </a:p>
      </dgm:t>
    </dgm:pt>
    <dgm:pt modelId="{21C9C6E5-CB89-4C1E-8EC7-72C27DB97BAF}">
      <dgm:prSet phldrT="[Text]"/>
      <dgm:spPr>
        <a:effectLst>
          <a:innerShdw blurRad="63500" dist="50800" dir="5400000">
            <a:prstClr val="black">
              <a:alpha val="50000"/>
            </a:prstClr>
          </a:innerShdw>
        </a:effectLst>
      </dgm:spPr>
      <dgm:t>
        <a:bodyPr/>
        <a:lstStyle/>
        <a:p>
          <a:r>
            <a:rPr lang="en-US"/>
            <a:t>Javascript</a:t>
          </a:r>
        </a:p>
      </dgm:t>
    </dgm:pt>
    <dgm:pt modelId="{5A59E53C-E5E8-4089-BF9F-971DE0B49AFF}" type="parTrans" cxnId="{DFCE038B-6F2E-45BD-9122-BFB14BA4AD48}">
      <dgm:prSet/>
      <dgm:spPr/>
      <dgm:t>
        <a:bodyPr/>
        <a:lstStyle/>
        <a:p>
          <a:endParaRPr lang="en-US"/>
        </a:p>
      </dgm:t>
    </dgm:pt>
    <dgm:pt modelId="{C72E60DF-283F-4F07-BE1A-71DFE94D447E}" type="sibTrans" cxnId="{DFCE038B-6F2E-45BD-9122-BFB14BA4AD48}">
      <dgm:prSet/>
      <dgm:spPr/>
      <dgm:t>
        <a:bodyPr/>
        <a:lstStyle/>
        <a:p>
          <a:endParaRPr lang="en-US"/>
        </a:p>
      </dgm:t>
    </dgm:pt>
    <dgm:pt modelId="{98BC2229-17AD-4888-9DC1-193D94B65977}">
      <dgm:prSet/>
      <dgm:spPr>
        <a:effectLst>
          <a:innerShdw blurRad="63500" dist="50800" dir="5400000">
            <a:prstClr val="black">
              <a:alpha val="50000"/>
            </a:prstClr>
          </a:innerShdw>
        </a:effectLst>
      </dgm:spPr>
      <dgm:t>
        <a:bodyPr/>
        <a:lstStyle/>
        <a:p>
          <a:r>
            <a:rPr lang="en-US"/>
            <a:t>Express</a:t>
          </a:r>
        </a:p>
      </dgm:t>
    </dgm:pt>
    <dgm:pt modelId="{6EFAE872-416E-426E-ABBE-07BA9E7A1040}" type="parTrans" cxnId="{1786C86E-5030-4343-A305-2ECDAA51B49A}">
      <dgm:prSet/>
      <dgm:spPr/>
      <dgm:t>
        <a:bodyPr/>
        <a:lstStyle/>
        <a:p>
          <a:endParaRPr lang="en-US"/>
        </a:p>
      </dgm:t>
    </dgm:pt>
    <dgm:pt modelId="{18435486-2ED3-431E-987E-C095D5897688}" type="sibTrans" cxnId="{1786C86E-5030-4343-A305-2ECDAA51B49A}">
      <dgm:prSet/>
      <dgm:spPr/>
      <dgm:t>
        <a:bodyPr/>
        <a:lstStyle/>
        <a:p>
          <a:endParaRPr lang="en-US"/>
        </a:p>
      </dgm:t>
    </dgm:pt>
    <dgm:pt modelId="{9CA3B93C-D348-4CCF-AA81-8D103C7218A4}" type="pres">
      <dgm:prSet presAssocID="{01D9776B-CC75-4E07-B8BD-C5813FC2484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35BDF1-05B8-4ED2-BAFA-DFFD6282ADAB}" type="pres">
      <dgm:prSet presAssocID="{ACC1E2DA-24FD-4F53-B581-ACEE490EC246}" presName="vertOne" presStyleCnt="0"/>
      <dgm:spPr/>
    </dgm:pt>
    <dgm:pt modelId="{B5679D83-6024-4F80-9C1A-1B0FCFEDFDCC}" type="pres">
      <dgm:prSet presAssocID="{ACC1E2DA-24FD-4F53-B581-ACEE490EC246}" presName="txOne" presStyleLbl="node0" presStyleIdx="0" presStyleCnt="2" custLinFactNeighborX="-2" custLinFactNeighborY="1256">
        <dgm:presLayoutVars>
          <dgm:chPref val="3"/>
        </dgm:presLayoutVars>
      </dgm:prSet>
      <dgm:spPr/>
    </dgm:pt>
    <dgm:pt modelId="{8637A5F0-7B5A-4D4F-AE2D-DB3DC6E0C86A}" type="pres">
      <dgm:prSet presAssocID="{ACC1E2DA-24FD-4F53-B581-ACEE490EC246}" presName="parTransOne" presStyleCnt="0"/>
      <dgm:spPr/>
    </dgm:pt>
    <dgm:pt modelId="{CDB52D2C-1F29-40D9-BB3E-6EB12D94FA2C}" type="pres">
      <dgm:prSet presAssocID="{ACC1E2DA-24FD-4F53-B581-ACEE490EC246}" presName="horzOne" presStyleCnt="0"/>
      <dgm:spPr/>
    </dgm:pt>
    <dgm:pt modelId="{4C3BB66F-906B-46BD-8A1E-8E033EA97FBB}" type="pres">
      <dgm:prSet presAssocID="{A9F90144-011E-4207-9557-2FF3640DE477}" presName="vertTwo" presStyleCnt="0"/>
      <dgm:spPr/>
    </dgm:pt>
    <dgm:pt modelId="{719B166C-9CC1-4DE8-B38A-BA02C58AC155}" type="pres">
      <dgm:prSet presAssocID="{A9F90144-011E-4207-9557-2FF3640DE477}" presName="txTwo" presStyleLbl="node2" presStyleIdx="0" presStyleCnt="4" custLinFactNeighborX="1439" custLinFactNeighborY="-7350">
        <dgm:presLayoutVars>
          <dgm:chPref val="3"/>
        </dgm:presLayoutVars>
      </dgm:prSet>
      <dgm:spPr/>
    </dgm:pt>
    <dgm:pt modelId="{2819A37F-16D6-4989-A253-8F5FF917E05F}" type="pres">
      <dgm:prSet presAssocID="{A9F90144-011E-4207-9557-2FF3640DE477}" presName="parTransTwo" presStyleCnt="0"/>
      <dgm:spPr/>
    </dgm:pt>
    <dgm:pt modelId="{D9C0106C-BDCC-4415-8698-72C707D86ECD}" type="pres">
      <dgm:prSet presAssocID="{A9F90144-011E-4207-9557-2FF3640DE477}" presName="horzTwo" presStyleCnt="0"/>
      <dgm:spPr/>
    </dgm:pt>
    <dgm:pt modelId="{38B257F0-F161-429E-B07F-8C3692F28C1A}" type="pres">
      <dgm:prSet presAssocID="{DCFD41F6-EA7D-4749-A99B-44BFE5650A33}" presName="vertThree" presStyleCnt="0"/>
      <dgm:spPr/>
    </dgm:pt>
    <dgm:pt modelId="{368AED08-7929-42D9-BFAC-26C7FE5D7D28}" type="pres">
      <dgm:prSet presAssocID="{DCFD41F6-EA7D-4749-A99B-44BFE5650A33}" presName="txThree" presStyleLbl="node3" presStyleIdx="0" presStyleCnt="5">
        <dgm:presLayoutVars>
          <dgm:chPref val="3"/>
        </dgm:presLayoutVars>
      </dgm:prSet>
      <dgm:spPr/>
    </dgm:pt>
    <dgm:pt modelId="{ADD25A62-EF90-49A7-A039-EEA926338B35}" type="pres">
      <dgm:prSet presAssocID="{DCFD41F6-EA7D-4749-A99B-44BFE5650A33}" presName="horzThree" presStyleCnt="0"/>
      <dgm:spPr/>
    </dgm:pt>
    <dgm:pt modelId="{E134AB93-64D9-4D2E-90ED-83AEF72A794F}" type="pres">
      <dgm:prSet presAssocID="{4F9979C3-357B-4AC9-97A0-A663A4BFC84C}" presName="sibSpaceThree" presStyleCnt="0"/>
      <dgm:spPr/>
    </dgm:pt>
    <dgm:pt modelId="{6955DDC3-789A-4AC5-A004-F0725A0D46BF}" type="pres">
      <dgm:prSet presAssocID="{9683BBDB-841E-483D-A491-076578B3D6B9}" presName="vertThree" presStyleCnt="0"/>
      <dgm:spPr/>
    </dgm:pt>
    <dgm:pt modelId="{6D3DC099-C309-4D03-BB6D-381AD5103405}" type="pres">
      <dgm:prSet presAssocID="{9683BBDB-841E-483D-A491-076578B3D6B9}" presName="txThree" presStyleLbl="node3" presStyleIdx="1" presStyleCnt="5">
        <dgm:presLayoutVars>
          <dgm:chPref val="3"/>
        </dgm:presLayoutVars>
      </dgm:prSet>
      <dgm:spPr/>
    </dgm:pt>
    <dgm:pt modelId="{8CFF4E01-0AD0-4207-B71A-CDC3B934F76C}" type="pres">
      <dgm:prSet presAssocID="{9683BBDB-841E-483D-A491-076578B3D6B9}" presName="horzThree" presStyleCnt="0"/>
      <dgm:spPr/>
    </dgm:pt>
    <dgm:pt modelId="{3092CEF6-4B3C-4F70-87FF-B9B19461F3A1}" type="pres">
      <dgm:prSet presAssocID="{B87F92ED-053D-4814-92BF-B49BE2719325}" presName="sibSpaceOne" presStyleCnt="0"/>
      <dgm:spPr/>
    </dgm:pt>
    <dgm:pt modelId="{A3059323-7BD2-4DB8-B03F-A66FC8177824}" type="pres">
      <dgm:prSet presAssocID="{21C9C6E5-CB89-4C1E-8EC7-72C27DB97BAF}" presName="vertOne" presStyleCnt="0"/>
      <dgm:spPr/>
    </dgm:pt>
    <dgm:pt modelId="{8316AAF3-9BD4-4C1F-A7CD-9CC01E754A0D}" type="pres">
      <dgm:prSet presAssocID="{21C9C6E5-CB89-4C1E-8EC7-72C27DB97BAF}" presName="txOne" presStyleLbl="node0" presStyleIdx="1" presStyleCnt="2" custLinFactNeighborX="-3835" custLinFactNeighborY="1256">
        <dgm:presLayoutVars>
          <dgm:chPref val="3"/>
        </dgm:presLayoutVars>
      </dgm:prSet>
      <dgm:spPr/>
    </dgm:pt>
    <dgm:pt modelId="{AC60FD13-6351-43BA-98CE-5B8D7DAE16B5}" type="pres">
      <dgm:prSet presAssocID="{21C9C6E5-CB89-4C1E-8EC7-72C27DB97BAF}" presName="parTransOne" presStyleCnt="0"/>
      <dgm:spPr/>
    </dgm:pt>
    <dgm:pt modelId="{54C21C9F-FE7B-4FF7-B679-2CB372269B49}" type="pres">
      <dgm:prSet presAssocID="{21C9C6E5-CB89-4C1E-8EC7-72C27DB97BAF}" presName="horzOne" presStyleCnt="0"/>
      <dgm:spPr/>
    </dgm:pt>
    <dgm:pt modelId="{46487662-2A1B-42BF-B8C8-A25810423BC5}" type="pres">
      <dgm:prSet presAssocID="{B83609A2-B03F-4579-92D7-4A796E0E2A9F}" presName="vertTwo" presStyleCnt="0"/>
      <dgm:spPr/>
    </dgm:pt>
    <dgm:pt modelId="{5E9D25B1-8CC5-4B37-9713-D49D986B09FA}" type="pres">
      <dgm:prSet presAssocID="{B83609A2-B03F-4579-92D7-4A796E0E2A9F}" presName="txTwo" presStyleLbl="node2" presStyleIdx="1" presStyleCnt="4" custLinFactNeighborX="-6076" custLinFactNeighborY="-7350">
        <dgm:presLayoutVars>
          <dgm:chPref val="3"/>
        </dgm:presLayoutVars>
      </dgm:prSet>
      <dgm:spPr/>
    </dgm:pt>
    <dgm:pt modelId="{1D761122-90F3-4C17-A727-72D76FEBEB62}" type="pres">
      <dgm:prSet presAssocID="{B83609A2-B03F-4579-92D7-4A796E0E2A9F}" presName="parTransTwo" presStyleCnt="0"/>
      <dgm:spPr/>
    </dgm:pt>
    <dgm:pt modelId="{30FF68FB-08BE-44FB-899D-D522A71296F6}" type="pres">
      <dgm:prSet presAssocID="{B83609A2-B03F-4579-92D7-4A796E0E2A9F}" presName="horzTwo" presStyleCnt="0"/>
      <dgm:spPr/>
    </dgm:pt>
    <dgm:pt modelId="{70812B33-600E-443E-ABCA-DDB033F944EA}" type="pres">
      <dgm:prSet presAssocID="{090D5DA8-E5AC-4BF8-AE80-D566CB275B19}" presName="vertThree" presStyleCnt="0"/>
      <dgm:spPr/>
    </dgm:pt>
    <dgm:pt modelId="{F6736B68-4BB7-42DE-8690-1AEC1E5D0B4E}" type="pres">
      <dgm:prSet presAssocID="{090D5DA8-E5AC-4BF8-AE80-D566CB275B19}" presName="txThree" presStyleLbl="node3" presStyleIdx="2" presStyleCnt="5" custLinFactNeighborX="-11579">
        <dgm:presLayoutVars>
          <dgm:chPref val="3"/>
        </dgm:presLayoutVars>
      </dgm:prSet>
      <dgm:spPr/>
    </dgm:pt>
    <dgm:pt modelId="{0302BF27-7EC8-4316-8290-D12E1807C78D}" type="pres">
      <dgm:prSet presAssocID="{090D5DA8-E5AC-4BF8-AE80-D566CB275B19}" presName="horzThree" presStyleCnt="0"/>
      <dgm:spPr/>
    </dgm:pt>
    <dgm:pt modelId="{76120FED-3AAB-451D-B905-22D2776E7CDB}" type="pres">
      <dgm:prSet presAssocID="{626273AD-226C-48E4-B4E0-D451027E8F68}" presName="sibSpaceThree" presStyleCnt="0"/>
      <dgm:spPr/>
    </dgm:pt>
    <dgm:pt modelId="{0C184000-3E29-4A54-AFE5-ED8B1F9AA745}" type="pres">
      <dgm:prSet presAssocID="{BDB98D98-A3B1-4094-AA3B-0D32A039543F}" presName="vertThree" presStyleCnt="0"/>
      <dgm:spPr/>
    </dgm:pt>
    <dgm:pt modelId="{C7E6DAC2-00CA-4F0D-A1CF-F33D6839E235}" type="pres">
      <dgm:prSet presAssocID="{BDB98D98-A3B1-4094-AA3B-0D32A039543F}" presName="txThree" presStyleLbl="node3" presStyleIdx="3" presStyleCnt="5" custLinFactNeighborX="-8175">
        <dgm:presLayoutVars>
          <dgm:chPref val="3"/>
        </dgm:presLayoutVars>
      </dgm:prSet>
      <dgm:spPr/>
    </dgm:pt>
    <dgm:pt modelId="{E8CE29D6-07F7-4D4F-A8E0-4C3FFD04A282}" type="pres">
      <dgm:prSet presAssocID="{BDB98D98-A3B1-4094-AA3B-0D32A039543F}" presName="horzThree" presStyleCnt="0"/>
      <dgm:spPr/>
    </dgm:pt>
    <dgm:pt modelId="{C01EC990-F9BA-492E-B351-5269A6E14DD2}" type="pres">
      <dgm:prSet presAssocID="{1546A440-C94A-4338-BF12-14A9C560D7B6}" presName="sibSpaceTwo" presStyleCnt="0"/>
      <dgm:spPr/>
    </dgm:pt>
    <dgm:pt modelId="{91E361E3-BE26-48DC-A4A8-FAA7D765B09E}" type="pres">
      <dgm:prSet presAssocID="{96726098-95E7-422B-BF06-7DAA57CCF126}" presName="vertTwo" presStyleCnt="0"/>
      <dgm:spPr/>
    </dgm:pt>
    <dgm:pt modelId="{BD48B7FF-2DC3-4BF4-A027-C19E279AD5D9}" type="pres">
      <dgm:prSet presAssocID="{96726098-95E7-422B-BF06-7DAA57CCF126}" presName="txTwo" presStyleLbl="node2" presStyleIdx="2" presStyleCnt="4" custLinFactNeighborX="-15715" custLinFactNeighborY="-7350">
        <dgm:presLayoutVars>
          <dgm:chPref val="3"/>
        </dgm:presLayoutVars>
      </dgm:prSet>
      <dgm:spPr/>
    </dgm:pt>
    <dgm:pt modelId="{9E05C10E-F9E5-4EFC-BE4D-E09C4C7DAFE3}" type="pres">
      <dgm:prSet presAssocID="{96726098-95E7-422B-BF06-7DAA57CCF126}" presName="parTransTwo" presStyleCnt="0"/>
      <dgm:spPr/>
    </dgm:pt>
    <dgm:pt modelId="{99932CCE-AFA7-4DF5-AD68-0094B10BD8AC}" type="pres">
      <dgm:prSet presAssocID="{96726098-95E7-422B-BF06-7DAA57CCF126}" presName="horzTwo" presStyleCnt="0"/>
      <dgm:spPr/>
    </dgm:pt>
    <dgm:pt modelId="{C0E9A89E-D541-43FA-80D6-2EC18F29AE1E}" type="pres">
      <dgm:prSet presAssocID="{78C83028-217D-45B3-97C6-1573ABB9852D}" presName="vertThree" presStyleCnt="0"/>
      <dgm:spPr/>
    </dgm:pt>
    <dgm:pt modelId="{10574924-D88C-41A6-A5A9-C5D4B187D5BD}" type="pres">
      <dgm:prSet presAssocID="{78C83028-217D-45B3-97C6-1573ABB9852D}" presName="txThree" presStyleLbl="node3" presStyleIdx="4" presStyleCnt="5" custScaleX="99296" custLinFactNeighborX="-14061" custLinFactNeighborY="712">
        <dgm:presLayoutVars>
          <dgm:chPref val="3"/>
        </dgm:presLayoutVars>
      </dgm:prSet>
      <dgm:spPr/>
    </dgm:pt>
    <dgm:pt modelId="{FD88DD87-6664-4507-82C5-8949AF8F3486}" type="pres">
      <dgm:prSet presAssocID="{78C83028-217D-45B3-97C6-1573ABB9852D}" presName="horzThree" presStyleCnt="0"/>
      <dgm:spPr/>
    </dgm:pt>
    <dgm:pt modelId="{D8F82C4A-EC5F-4DD2-B513-3D894C1AADF5}" type="pres">
      <dgm:prSet presAssocID="{D15EC8C8-4257-4178-B913-2C96646B2D0E}" presName="sibSpaceTwo" presStyleCnt="0"/>
      <dgm:spPr/>
    </dgm:pt>
    <dgm:pt modelId="{A9D5747D-7A67-408D-8DB8-7DA35AF37F68}" type="pres">
      <dgm:prSet presAssocID="{98BC2229-17AD-4888-9DC1-193D94B65977}" presName="vertTwo" presStyleCnt="0"/>
      <dgm:spPr/>
    </dgm:pt>
    <dgm:pt modelId="{2C4FCD92-3D28-4FD6-A5C7-085A73715E94}" type="pres">
      <dgm:prSet presAssocID="{98BC2229-17AD-4888-9DC1-193D94B65977}" presName="txTwo" presStyleLbl="node2" presStyleIdx="3" presStyleCnt="4" custScaleY="218531" custLinFactNeighborX="-20228" custLinFactNeighborY="-41782">
        <dgm:presLayoutVars>
          <dgm:chPref val="3"/>
        </dgm:presLayoutVars>
      </dgm:prSet>
      <dgm:spPr/>
    </dgm:pt>
    <dgm:pt modelId="{20FB4505-A169-4267-B2FB-35206BA4960D}" type="pres">
      <dgm:prSet presAssocID="{98BC2229-17AD-4888-9DC1-193D94B65977}" presName="horzTwo" presStyleCnt="0"/>
      <dgm:spPr/>
    </dgm:pt>
  </dgm:ptLst>
  <dgm:cxnLst>
    <dgm:cxn modelId="{EA328F05-AC44-4BC0-9D01-7861928A8879}" srcId="{B83609A2-B03F-4579-92D7-4A796E0E2A9F}" destId="{BDB98D98-A3B1-4094-AA3B-0D32A039543F}" srcOrd="1" destOrd="0" parTransId="{16252FA0-26B3-4D3B-B8F9-CB403BD8683A}" sibTransId="{B9AC3353-038A-4291-9997-709CBDC22719}"/>
    <dgm:cxn modelId="{35367C06-ED13-4AF5-A0D4-16840555D574}" type="presOf" srcId="{96726098-95E7-422B-BF06-7DAA57CCF126}" destId="{BD48B7FF-2DC3-4BF4-A027-C19E279AD5D9}" srcOrd="0" destOrd="0" presId="urn:microsoft.com/office/officeart/2005/8/layout/architecture"/>
    <dgm:cxn modelId="{E1CC3514-8D0D-45A4-B11E-52C9C1C7CF9E}" type="presOf" srcId="{B83609A2-B03F-4579-92D7-4A796E0E2A9F}" destId="{5E9D25B1-8CC5-4B37-9713-D49D986B09FA}" srcOrd="0" destOrd="0" presId="urn:microsoft.com/office/officeart/2005/8/layout/architecture"/>
    <dgm:cxn modelId="{07B9E41D-AA22-4956-915C-20593AB95DC8}" srcId="{21C9C6E5-CB89-4C1E-8EC7-72C27DB97BAF}" destId="{96726098-95E7-422B-BF06-7DAA57CCF126}" srcOrd="1" destOrd="0" parTransId="{72CF07F8-A0FF-4495-B107-C631C5A2FBB4}" sibTransId="{D15EC8C8-4257-4178-B913-2C96646B2D0E}"/>
    <dgm:cxn modelId="{212E4323-C4A6-4444-BAB9-32C55C910CEE}" type="presOf" srcId="{BDB98D98-A3B1-4094-AA3B-0D32A039543F}" destId="{C7E6DAC2-00CA-4F0D-A1CF-F33D6839E235}" srcOrd="0" destOrd="0" presId="urn:microsoft.com/office/officeart/2005/8/layout/architecture"/>
    <dgm:cxn modelId="{6A207B25-0929-4A54-91B0-F350BE8D393B}" srcId="{A9F90144-011E-4207-9557-2FF3640DE477}" destId="{DCFD41F6-EA7D-4749-A99B-44BFE5650A33}" srcOrd="0" destOrd="0" parTransId="{E8B4BF25-35F4-40B3-A078-BAE80DBCFF5D}" sibTransId="{4F9979C3-357B-4AC9-97A0-A663A4BFC84C}"/>
    <dgm:cxn modelId="{AE055C27-75CC-4B74-90A5-D511A04BB2FD}" type="presOf" srcId="{01D9776B-CC75-4E07-B8BD-C5813FC24840}" destId="{9CA3B93C-D348-4CCF-AA81-8D103C7218A4}" srcOrd="0" destOrd="0" presId="urn:microsoft.com/office/officeart/2005/8/layout/architecture"/>
    <dgm:cxn modelId="{42D98128-134D-4E9C-BF88-1B06C35441D0}" srcId="{B83609A2-B03F-4579-92D7-4A796E0E2A9F}" destId="{090D5DA8-E5AC-4BF8-AE80-D566CB275B19}" srcOrd="0" destOrd="0" parTransId="{E47AF61A-2E7B-4FEF-B989-73C7AD803F9B}" sibTransId="{626273AD-226C-48E4-B4E0-D451027E8F68}"/>
    <dgm:cxn modelId="{97C2982E-E6C1-4F37-BA98-90436FC25320}" type="presOf" srcId="{9683BBDB-841E-483D-A491-076578B3D6B9}" destId="{6D3DC099-C309-4D03-BB6D-381AD5103405}" srcOrd="0" destOrd="0" presId="urn:microsoft.com/office/officeart/2005/8/layout/architecture"/>
    <dgm:cxn modelId="{B275AC2E-13AA-4754-B559-6329471E4F3A}" srcId="{A9F90144-011E-4207-9557-2FF3640DE477}" destId="{9683BBDB-841E-483D-A491-076578B3D6B9}" srcOrd="1" destOrd="0" parTransId="{7665FD1D-FCBA-48A7-A79C-6C8901635048}" sibTransId="{85D2873D-5F99-4B56-8892-20D57C992A90}"/>
    <dgm:cxn modelId="{B74BEA6A-9883-4797-8395-45BE8FB02836}" type="presOf" srcId="{98BC2229-17AD-4888-9DC1-193D94B65977}" destId="{2C4FCD92-3D28-4FD6-A5C7-085A73715E94}" srcOrd="0" destOrd="0" presId="urn:microsoft.com/office/officeart/2005/8/layout/architecture"/>
    <dgm:cxn modelId="{6599EB4B-272A-4D5C-9DB0-B5C98426E8F9}" type="presOf" srcId="{ACC1E2DA-24FD-4F53-B581-ACEE490EC246}" destId="{B5679D83-6024-4F80-9C1A-1B0FCFEDFDCC}" srcOrd="0" destOrd="0" presId="urn:microsoft.com/office/officeart/2005/8/layout/architecture"/>
    <dgm:cxn modelId="{92717A4C-D44D-4B4B-8B44-04803570C01F}" srcId="{21C9C6E5-CB89-4C1E-8EC7-72C27DB97BAF}" destId="{B83609A2-B03F-4579-92D7-4A796E0E2A9F}" srcOrd="0" destOrd="0" parTransId="{F6D08E7D-9E30-46FA-9153-CA80D7E40C3B}" sibTransId="{1546A440-C94A-4338-BF12-14A9C560D7B6}"/>
    <dgm:cxn modelId="{1786C86E-5030-4343-A305-2ECDAA51B49A}" srcId="{21C9C6E5-CB89-4C1E-8EC7-72C27DB97BAF}" destId="{98BC2229-17AD-4888-9DC1-193D94B65977}" srcOrd="2" destOrd="0" parTransId="{6EFAE872-416E-426E-ABBE-07BA9E7A1040}" sibTransId="{18435486-2ED3-431E-987E-C095D5897688}"/>
    <dgm:cxn modelId="{C0D31F72-234A-4A70-814D-130D68389904}" type="presOf" srcId="{21C9C6E5-CB89-4C1E-8EC7-72C27DB97BAF}" destId="{8316AAF3-9BD4-4C1F-A7CD-9CC01E754A0D}" srcOrd="0" destOrd="0" presId="urn:microsoft.com/office/officeart/2005/8/layout/architecture"/>
    <dgm:cxn modelId="{4B042B57-200E-4292-9491-56F24A131FE6}" type="presOf" srcId="{090D5DA8-E5AC-4BF8-AE80-D566CB275B19}" destId="{F6736B68-4BB7-42DE-8690-1AEC1E5D0B4E}" srcOrd="0" destOrd="0" presId="urn:microsoft.com/office/officeart/2005/8/layout/architecture"/>
    <dgm:cxn modelId="{1DD7E759-E952-4215-8EB3-DB6EBAB61F46}" type="presOf" srcId="{DCFD41F6-EA7D-4749-A99B-44BFE5650A33}" destId="{368AED08-7929-42D9-BFAC-26C7FE5D7D28}" srcOrd="0" destOrd="0" presId="urn:microsoft.com/office/officeart/2005/8/layout/architecture"/>
    <dgm:cxn modelId="{9AC1DD7A-B59D-4812-B969-52FDBA530AC9}" srcId="{01D9776B-CC75-4E07-B8BD-C5813FC24840}" destId="{ACC1E2DA-24FD-4F53-B581-ACEE490EC246}" srcOrd="0" destOrd="0" parTransId="{F560600A-E00C-42A1-88BF-58F641236BB9}" sibTransId="{B87F92ED-053D-4814-92BF-B49BE2719325}"/>
    <dgm:cxn modelId="{DFCE038B-6F2E-45BD-9122-BFB14BA4AD48}" srcId="{01D9776B-CC75-4E07-B8BD-C5813FC24840}" destId="{21C9C6E5-CB89-4C1E-8EC7-72C27DB97BAF}" srcOrd="1" destOrd="0" parTransId="{5A59E53C-E5E8-4089-BF9F-971DE0B49AFF}" sibTransId="{C72E60DF-283F-4F07-BE1A-71DFE94D447E}"/>
    <dgm:cxn modelId="{EDD4E196-D82B-4B00-BEAB-E4144326B5CB}" type="presOf" srcId="{A9F90144-011E-4207-9557-2FF3640DE477}" destId="{719B166C-9CC1-4DE8-B38A-BA02C58AC155}" srcOrd="0" destOrd="0" presId="urn:microsoft.com/office/officeart/2005/8/layout/architecture"/>
    <dgm:cxn modelId="{21E3419B-88A1-4792-A904-7AFD7ADE0891}" srcId="{ACC1E2DA-24FD-4F53-B581-ACEE490EC246}" destId="{A9F90144-011E-4207-9557-2FF3640DE477}" srcOrd="0" destOrd="0" parTransId="{0DA4C854-E8DD-4DA5-B005-87899D0653DD}" sibTransId="{2D21714D-141D-4D54-9557-3AE7EE7F7A14}"/>
    <dgm:cxn modelId="{981DAAB8-9566-43CB-9B62-062D5C64222C}" srcId="{96726098-95E7-422B-BF06-7DAA57CCF126}" destId="{78C83028-217D-45B3-97C6-1573ABB9852D}" srcOrd="0" destOrd="0" parTransId="{3062D532-1F23-40CB-8C0F-01C95D1AFB56}" sibTransId="{40E504C7-555E-4740-BF8C-2630C74F1F30}"/>
    <dgm:cxn modelId="{9DA2CBE7-1981-4A93-A2F8-EB79B5FA20B8}" type="presOf" srcId="{78C83028-217D-45B3-97C6-1573ABB9852D}" destId="{10574924-D88C-41A6-A5A9-C5D4B187D5BD}" srcOrd="0" destOrd="0" presId="urn:microsoft.com/office/officeart/2005/8/layout/architecture"/>
    <dgm:cxn modelId="{EE938278-2BF7-4211-98C0-E82337CFB16F}" type="presParOf" srcId="{9CA3B93C-D348-4CCF-AA81-8D103C7218A4}" destId="{F335BDF1-05B8-4ED2-BAFA-DFFD6282ADAB}" srcOrd="0" destOrd="0" presId="urn:microsoft.com/office/officeart/2005/8/layout/architecture"/>
    <dgm:cxn modelId="{97083B81-27C5-4C34-B3DC-771B96562873}" type="presParOf" srcId="{F335BDF1-05B8-4ED2-BAFA-DFFD6282ADAB}" destId="{B5679D83-6024-4F80-9C1A-1B0FCFEDFDCC}" srcOrd="0" destOrd="0" presId="urn:microsoft.com/office/officeart/2005/8/layout/architecture"/>
    <dgm:cxn modelId="{47B9857E-7C8F-4C47-905A-A100BBB26FFF}" type="presParOf" srcId="{F335BDF1-05B8-4ED2-BAFA-DFFD6282ADAB}" destId="{8637A5F0-7B5A-4D4F-AE2D-DB3DC6E0C86A}" srcOrd="1" destOrd="0" presId="urn:microsoft.com/office/officeart/2005/8/layout/architecture"/>
    <dgm:cxn modelId="{C4CF28D9-D68A-4065-95B3-95BDFF27612E}" type="presParOf" srcId="{F335BDF1-05B8-4ED2-BAFA-DFFD6282ADAB}" destId="{CDB52D2C-1F29-40D9-BB3E-6EB12D94FA2C}" srcOrd="2" destOrd="0" presId="urn:microsoft.com/office/officeart/2005/8/layout/architecture"/>
    <dgm:cxn modelId="{EF56185C-48FB-42E7-A802-CCD346450E5F}" type="presParOf" srcId="{CDB52D2C-1F29-40D9-BB3E-6EB12D94FA2C}" destId="{4C3BB66F-906B-46BD-8A1E-8E033EA97FBB}" srcOrd="0" destOrd="0" presId="urn:microsoft.com/office/officeart/2005/8/layout/architecture"/>
    <dgm:cxn modelId="{6B2E3F92-011E-46BE-BBBD-F9DC601EB5F2}" type="presParOf" srcId="{4C3BB66F-906B-46BD-8A1E-8E033EA97FBB}" destId="{719B166C-9CC1-4DE8-B38A-BA02C58AC155}" srcOrd="0" destOrd="0" presId="urn:microsoft.com/office/officeart/2005/8/layout/architecture"/>
    <dgm:cxn modelId="{82CFBE39-D02F-41FA-A85F-D54DE8F5A636}" type="presParOf" srcId="{4C3BB66F-906B-46BD-8A1E-8E033EA97FBB}" destId="{2819A37F-16D6-4989-A253-8F5FF917E05F}" srcOrd="1" destOrd="0" presId="urn:microsoft.com/office/officeart/2005/8/layout/architecture"/>
    <dgm:cxn modelId="{F5F7D745-55D7-48B2-A73B-7C02C7784AC8}" type="presParOf" srcId="{4C3BB66F-906B-46BD-8A1E-8E033EA97FBB}" destId="{D9C0106C-BDCC-4415-8698-72C707D86ECD}" srcOrd="2" destOrd="0" presId="urn:microsoft.com/office/officeart/2005/8/layout/architecture"/>
    <dgm:cxn modelId="{5AFA64AE-25DF-41B0-8938-022E4B49B86F}" type="presParOf" srcId="{D9C0106C-BDCC-4415-8698-72C707D86ECD}" destId="{38B257F0-F161-429E-B07F-8C3692F28C1A}" srcOrd="0" destOrd="0" presId="urn:microsoft.com/office/officeart/2005/8/layout/architecture"/>
    <dgm:cxn modelId="{D3F16ACB-EFFB-4F2A-86EC-2F9A6A71425D}" type="presParOf" srcId="{38B257F0-F161-429E-B07F-8C3692F28C1A}" destId="{368AED08-7929-42D9-BFAC-26C7FE5D7D28}" srcOrd="0" destOrd="0" presId="urn:microsoft.com/office/officeart/2005/8/layout/architecture"/>
    <dgm:cxn modelId="{B74D1D77-B5BF-4553-AFBE-B0EC775FEC3B}" type="presParOf" srcId="{38B257F0-F161-429E-B07F-8C3692F28C1A}" destId="{ADD25A62-EF90-49A7-A039-EEA926338B35}" srcOrd="1" destOrd="0" presId="urn:microsoft.com/office/officeart/2005/8/layout/architecture"/>
    <dgm:cxn modelId="{D3A506DE-13EE-41F8-ADC2-1642552578EF}" type="presParOf" srcId="{D9C0106C-BDCC-4415-8698-72C707D86ECD}" destId="{E134AB93-64D9-4D2E-90ED-83AEF72A794F}" srcOrd="1" destOrd="0" presId="urn:microsoft.com/office/officeart/2005/8/layout/architecture"/>
    <dgm:cxn modelId="{7BD9B97C-2836-43A3-B10E-25A448B3E985}" type="presParOf" srcId="{D9C0106C-BDCC-4415-8698-72C707D86ECD}" destId="{6955DDC3-789A-4AC5-A004-F0725A0D46BF}" srcOrd="2" destOrd="0" presId="urn:microsoft.com/office/officeart/2005/8/layout/architecture"/>
    <dgm:cxn modelId="{4329D24E-76F4-4562-B00B-3B414BAD1C66}" type="presParOf" srcId="{6955DDC3-789A-4AC5-A004-F0725A0D46BF}" destId="{6D3DC099-C309-4D03-BB6D-381AD5103405}" srcOrd="0" destOrd="0" presId="urn:microsoft.com/office/officeart/2005/8/layout/architecture"/>
    <dgm:cxn modelId="{8031C9F0-A703-471E-8AAA-B1148943230D}" type="presParOf" srcId="{6955DDC3-789A-4AC5-A004-F0725A0D46BF}" destId="{8CFF4E01-0AD0-4207-B71A-CDC3B934F76C}" srcOrd="1" destOrd="0" presId="urn:microsoft.com/office/officeart/2005/8/layout/architecture"/>
    <dgm:cxn modelId="{92EFEC6B-FA94-4506-A0F5-A6D3FDF57A72}" type="presParOf" srcId="{9CA3B93C-D348-4CCF-AA81-8D103C7218A4}" destId="{3092CEF6-4B3C-4F70-87FF-B9B19461F3A1}" srcOrd="1" destOrd="0" presId="urn:microsoft.com/office/officeart/2005/8/layout/architecture"/>
    <dgm:cxn modelId="{5C324C38-CACD-4B80-A2E9-C02F8AA4CCA7}" type="presParOf" srcId="{9CA3B93C-D348-4CCF-AA81-8D103C7218A4}" destId="{A3059323-7BD2-4DB8-B03F-A66FC8177824}" srcOrd="2" destOrd="0" presId="urn:microsoft.com/office/officeart/2005/8/layout/architecture"/>
    <dgm:cxn modelId="{C6BEFD5F-CE51-4B16-93FE-7909D2B0FB76}" type="presParOf" srcId="{A3059323-7BD2-4DB8-B03F-A66FC8177824}" destId="{8316AAF3-9BD4-4C1F-A7CD-9CC01E754A0D}" srcOrd="0" destOrd="0" presId="urn:microsoft.com/office/officeart/2005/8/layout/architecture"/>
    <dgm:cxn modelId="{3B2E6471-1928-4EFF-A4EC-9DF91A9EB900}" type="presParOf" srcId="{A3059323-7BD2-4DB8-B03F-A66FC8177824}" destId="{AC60FD13-6351-43BA-98CE-5B8D7DAE16B5}" srcOrd="1" destOrd="0" presId="urn:microsoft.com/office/officeart/2005/8/layout/architecture"/>
    <dgm:cxn modelId="{FDCA6AFC-93B5-4262-B902-7D7FB30DEC03}" type="presParOf" srcId="{A3059323-7BD2-4DB8-B03F-A66FC8177824}" destId="{54C21C9F-FE7B-4FF7-B679-2CB372269B49}" srcOrd="2" destOrd="0" presId="urn:microsoft.com/office/officeart/2005/8/layout/architecture"/>
    <dgm:cxn modelId="{842A7AFA-2B71-49ED-B937-725CDA66438B}" type="presParOf" srcId="{54C21C9F-FE7B-4FF7-B679-2CB372269B49}" destId="{46487662-2A1B-42BF-B8C8-A25810423BC5}" srcOrd="0" destOrd="0" presId="urn:microsoft.com/office/officeart/2005/8/layout/architecture"/>
    <dgm:cxn modelId="{CA333E2B-D37D-4FC3-B2AD-58517C73F611}" type="presParOf" srcId="{46487662-2A1B-42BF-B8C8-A25810423BC5}" destId="{5E9D25B1-8CC5-4B37-9713-D49D986B09FA}" srcOrd="0" destOrd="0" presId="urn:microsoft.com/office/officeart/2005/8/layout/architecture"/>
    <dgm:cxn modelId="{5D6CFFB5-88CF-4346-83AC-3E98E78111DF}" type="presParOf" srcId="{46487662-2A1B-42BF-B8C8-A25810423BC5}" destId="{1D761122-90F3-4C17-A727-72D76FEBEB62}" srcOrd="1" destOrd="0" presId="urn:microsoft.com/office/officeart/2005/8/layout/architecture"/>
    <dgm:cxn modelId="{469893F2-90A6-484C-B562-6428642C540C}" type="presParOf" srcId="{46487662-2A1B-42BF-B8C8-A25810423BC5}" destId="{30FF68FB-08BE-44FB-899D-D522A71296F6}" srcOrd="2" destOrd="0" presId="urn:microsoft.com/office/officeart/2005/8/layout/architecture"/>
    <dgm:cxn modelId="{D95294AB-C50D-473D-BDE9-6B03B23FB2AF}" type="presParOf" srcId="{30FF68FB-08BE-44FB-899D-D522A71296F6}" destId="{70812B33-600E-443E-ABCA-DDB033F944EA}" srcOrd="0" destOrd="0" presId="urn:microsoft.com/office/officeart/2005/8/layout/architecture"/>
    <dgm:cxn modelId="{6EC7647D-C533-400B-9E30-F312725FA6D6}" type="presParOf" srcId="{70812B33-600E-443E-ABCA-DDB033F944EA}" destId="{F6736B68-4BB7-42DE-8690-1AEC1E5D0B4E}" srcOrd="0" destOrd="0" presId="urn:microsoft.com/office/officeart/2005/8/layout/architecture"/>
    <dgm:cxn modelId="{582F4293-5C82-4477-99C0-2D332CD137AA}" type="presParOf" srcId="{70812B33-600E-443E-ABCA-DDB033F944EA}" destId="{0302BF27-7EC8-4316-8290-D12E1807C78D}" srcOrd="1" destOrd="0" presId="urn:microsoft.com/office/officeart/2005/8/layout/architecture"/>
    <dgm:cxn modelId="{DB2F7260-3745-41E0-9B70-590800403AA0}" type="presParOf" srcId="{30FF68FB-08BE-44FB-899D-D522A71296F6}" destId="{76120FED-3AAB-451D-B905-22D2776E7CDB}" srcOrd="1" destOrd="0" presId="urn:microsoft.com/office/officeart/2005/8/layout/architecture"/>
    <dgm:cxn modelId="{642DC0EF-E5FD-4C67-A1C9-EA4DCA47C713}" type="presParOf" srcId="{30FF68FB-08BE-44FB-899D-D522A71296F6}" destId="{0C184000-3E29-4A54-AFE5-ED8B1F9AA745}" srcOrd="2" destOrd="0" presId="urn:microsoft.com/office/officeart/2005/8/layout/architecture"/>
    <dgm:cxn modelId="{E47197EB-5E7A-46F4-9D70-306A69870C57}" type="presParOf" srcId="{0C184000-3E29-4A54-AFE5-ED8B1F9AA745}" destId="{C7E6DAC2-00CA-4F0D-A1CF-F33D6839E235}" srcOrd="0" destOrd="0" presId="urn:microsoft.com/office/officeart/2005/8/layout/architecture"/>
    <dgm:cxn modelId="{A7C53635-DD24-4782-A1BD-6976D94CFF90}" type="presParOf" srcId="{0C184000-3E29-4A54-AFE5-ED8B1F9AA745}" destId="{E8CE29D6-07F7-4D4F-A8E0-4C3FFD04A282}" srcOrd="1" destOrd="0" presId="urn:microsoft.com/office/officeart/2005/8/layout/architecture"/>
    <dgm:cxn modelId="{F48458AB-88F5-44FE-A8D4-4298B2A64DD1}" type="presParOf" srcId="{54C21C9F-FE7B-4FF7-B679-2CB372269B49}" destId="{C01EC990-F9BA-492E-B351-5269A6E14DD2}" srcOrd="1" destOrd="0" presId="urn:microsoft.com/office/officeart/2005/8/layout/architecture"/>
    <dgm:cxn modelId="{89AFDE59-5159-46F3-830B-E0DE74BCFD63}" type="presParOf" srcId="{54C21C9F-FE7B-4FF7-B679-2CB372269B49}" destId="{91E361E3-BE26-48DC-A4A8-FAA7D765B09E}" srcOrd="2" destOrd="0" presId="urn:microsoft.com/office/officeart/2005/8/layout/architecture"/>
    <dgm:cxn modelId="{68320B5E-7B26-4DED-BA61-7B305F19F5D4}" type="presParOf" srcId="{91E361E3-BE26-48DC-A4A8-FAA7D765B09E}" destId="{BD48B7FF-2DC3-4BF4-A027-C19E279AD5D9}" srcOrd="0" destOrd="0" presId="urn:microsoft.com/office/officeart/2005/8/layout/architecture"/>
    <dgm:cxn modelId="{07FAC106-1B85-4A5B-935E-2A1FB0A61B2C}" type="presParOf" srcId="{91E361E3-BE26-48DC-A4A8-FAA7D765B09E}" destId="{9E05C10E-F9E5-4EFC-BE4D-E09C4C7DAFE3}" srcOrd="1" destOrd="0" presId="urn:microsoft.com/office/officeart/2005/8/layout/architecture"/>
    <dgm:cxn modelId="{C21D357D-CFBE-4785-9DA1-1163E00586D2}" type="presParOf" srcId="{91E361E3-BE26-48DC-A4A8-FAA7D765B09E}" destId="{99932CCE-AFA7-4DF5-AD68-0094B10BD8AC}" srcOrd="2" destOrd="0" presId="urn:microsoft.com/office/officeart/2005/8/layout/architecture"/>
    <dgm:cxn modelId="{278227B8-8AD0-4413-9E76-C644F99902D3}" type="presParOf" srcId="{99932CCE-AFA7-4DF5-AD68-0094B10BD8AC}" destId="{C0E9A89E-D541-43FA-80D6-2EC18F29AE1E}" srcOrd="0" destOrd="0" presId="urn:microsoft.com/office/officeart/2005/8/layout/architecture"/>
    <dgm:cxn modelId="{07B53425-7E09-4C4E-AFD0-F9721324F65C}" type="presParOf" srcId="{C0E9A89E-D541-43FA-80D6-2EC18F29AE1E}" destId="{10574924-D88C-41A6-A5A9-C5D4B187D5BD}" srcOrd="0" destOrd="0" presId="urn:microsoft.com/office/officeart/2005/8/layout/architecture"/>
    <dgm:cxn modelId="{0EA8E001-C20C-4236-92DA-3F988CB51B6F}" type="presParOf" srcId="{C0E9A89E-D541-43FA-80D6-2EC18F29AE1E}" destId="{FD88DD87-6664-4507-82C5-8949AF8F3486}" srcOrd="1" destOrd="0" presId="urn:microsoft.com/office/officeart/2005/8/layout/architecture"/>
    <dgm:cxn modelId="{463590D0-7804-4858-8B17-849A6AB72C26}" type="presParOf" srcId="{54C21C9F-FE7B-4FF7-B679-2CB372269B49}" destId="{D8F82C4A-EC5F-4DD2-B513-3D894C1AADF5}" srcOrd="3" destOrd="0" presId="urn:microsoft.com/office/officeart/2005/8/layout/architecture"/>
    <dgm:cxn modelId="{87125373-BF4A-4FE1-82EB-9D53CFACB18A}" type="presParOf" srcId="{54C21C9F-FE7B-4FF7-B679-2CB372269B49}" destId="{A9D5747D-7A67-408D-8DB8-7DA35AF37F68}" srcOrd="4" destOrd="0" presId="urn:microsoft.com/office/officeart/2005/8/layout/architecture"/>
    <dgm:cxn modelId="{7CC8E753-8534-43E7-A626-7402B38991F0}" type="presParOf" srcId="{A9D5747D-7A67-408D-8DB8-7DA35AF37F68}" destId="{2C4FCD92-3D28-4FD6-A5C7-085A73715E94}" srcOrd="0" destOrd="0" presId="urn:microsoft.com/office/officeart/2005/8/layout/architecture"/>
    <dgm:cxn modelId="{9D7E6B62-73B3-4FE5-B22F-1AB8E0B3037E}" type="presParOf" srcId="{A9D5747D-7A67-408D-8DB8-7DA35AF37F68}" destId="{20FB4505-A169-4267-B2FB-35206BA4960D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7A4C85-6099-4601-8A1F-85A085FD67A7}" type="doc">
      <dgm:prSet loTypeId="urn:microsoft.com/office/officeart/2008/layout/AlternatingHexagons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2B72F1-385C-4AA8-A2AB-E53662615E7B}">
      <dgm:prSet phldrT="[Text]"/>
      <dgm:spPr/>
      <dgm:t>
        <a:bodyPr/>
        <a:lstStyle/>
        <a:p>
          <a:r>
            <a:rPr lang="en-US"/>
            <a:t>Managing friend requests</a:t>
          </a:r>
        </a:p>
      </dgm:t>
    </dgm:pt>
    <dgm:pt modelId="{168D0716-5599-4CBC-86E1-278F31035BB4}" type="parTrans" cxnId="{97802487-ED0C-4E1B-8522-0202B39879F5}">
      <dgm:prSet/>
      <dgm:spPr/>
      <dgm:t>
        <a:bodyPr/>
        <a:lstStyle/>
        <a:p>
          <a:endParaRPr lang="en-US"/>
        </a:p>
      </dgm:t>
    </dgm:pt>
    <dgm:pt modelId="{67FA32D9-7A3F-44E7-953E-052B6A90482A}" type="sibTrans" cxnId="{97802487-ED0C-4E1B-8522-0202B39879F5}">
      <dgm:prSet/>
      <dgm:spPr/>
      <dgm:t>
        <a:bodyPr/>
        <a:lstStyle/>
        <a:p>
          <a:r>
            <a:rPr lang="en-US"/>
            <a:t>Google, Facebook Oauth</a:t>
          </a:r>
        </a:p>
      </dgm:t>
    </dgm:pt>
    <dgm:pt modelId="{7BA8CC4F-D4B2-4318-8031-6C4BE414A07C}">
      <dgm:prSet phldrT="[Text]"/>
      <dgm:spPr/>
      <dgm:t>
        <a:bodyPr/>
        <a:lstStyle/>
        <a:p>
          <a:r>
            <a:rPr lang="en-US"/>
            <a:t>Uploading multiple images as posts</a:t>
          </a:r>
        </a:p>
      </dgm:t>
    </dgm:pt>
    <dgm:pt modelId="{F8B02165-02A1-4935-8F6A-089D62C80096}" type="parTrans" cxnId="{5A9C620C-7C52-4D03-BF4B-CE9FF544C98A}">
      <dgm:prSet/>
      <dgm:spPr/>
      <dgm:t>
        <a:bodyPr/>
        <a:lstStyle/>
        <a:p>
          <a:endParaRPr lang="en-US"/>
        </a:p>
      </dgm:t>
    </dgm:pt>
    <dgm:pt modelId="{23CD367F-A94A-4D61-ADBD-7FA8A7938977}" type="sibTrans" cxnId="{5A9C620C-7C52-4D03-BF4B-CE9FF544C98A}">
      <dgm:prSet/>
      <dgm:spPr/>
      <dgm:t>
        <a:bodyPr/>
        <a:lstStyle/>
        <a:p>
          <a:r>
            <a:rPr lang="en-US"/>
            <a:t>Add comments / Like posts</a:t>
          </a:r>
        </a:p>
      </dgm:t>
    </dgm:pt>
    <dgm:pt modelId="{31EECA0B-E797-4725-891D-E1A7BA48CC19}">
      <dgm:prSet phldrT="[Text]"/>
      <dgm:spPr/>
      <dgm:t>
        <a:bodyPr/>
        <a:lstStyle/>
        <a:p>
          <a:r>
            <a:rPr lang="en-US"/>
            <a:t>Unit testing – Jest</a:t>
          </a:r>
        </a:p>
      </dgm:t>
    </dgm:pt>
    <dgm:pt modelId="{D25F9055-0A39-4C04-93F3-F7E29EA88FF5}" type="parTrans" cxnId="{BE3A674A-1F8E-4BCE-8043-A88CA7034307}">
      <dgm:prSet/>
      <dgm:spPr/>
      <dgm:t>
        <a:bodyPr/>
        <a:lstStyle/>
        <a:p>
          <a:endParaRPr lang="en-US"/>
        </a:p>
      </dgm:t>
    </dgm:pt>
    <dgm:pt modelId="{808E356B-D729-402F-800E-957F22BC3E39}" type="sibTrans" cxnId="{BE3A674A-1F8E-4BCE-8043-A88CA7034307}">
      <dgm:prSet/>
      <dgm:spPr/>
      <dgm:t>
        <a:bodyPr/>
        <a:lstStyle/>
        <a:p>
          <a:r>
            <a:rPr lang="en-US"/>
            <a:t>Private profiles</a:t>
          </a:r>
        </a:p>
      </dgm:t>
    </dgm:pt>
    <dgm:pt modelId="{EAE9B57B-F418-416B-B96C-7512B4E9339E}">
      <dgm:prSet/>
      <dgm:spPr/>
      <dgm:t>
        <a:bodyPr/>
        <a:lstStyle/>
        <a:p>
          <a:r>
            <a:rPr lang="en-US"/>
            <a:t>Send Messages</a:t>
          </a:r>
        </a:p>
      </dgm:t>
    </dgm:pt>
    <dgm:pt modelId="{027648A5-1B08-49E7-83E9-91B66840919C}" type="parTrans" cxnId="{2370F312-2B08-40B8-B47B-EC0C64B04A42}">
      <dgm:prSet/>
      <dgm:spPr/>
      <dgm:t>
        <a:bodyPr/>
        <a:lstStyle/>
        <a:p>
          <a:endParaRPr lang="en-US"/>
        </a:p>
      </dgm:t>
    </dgm:pt>
    <dgm:pt modelId="{47A07560-C78F-49A0-AF56-6798437F1C76}" type="sibTrans" cxnId="{2370F312-2B08-40B8-B47B-EC0C64B04A42}">
      <dgm:prSet custT="1"/>
      <dgm:spPr/>
      <dgm:t>
        <a:bodyPr/>
        <a:lstStyle/>
        <a:p>
          <a:r>
            <a:rPr lang="en-US" sz="2000"/>
            <a:t>Search friends</a:t>
          </a:r>
        </a:p>
      </dgm:t>
    </dgm:pt>
    <dgm:pt modelId="{F1CF138A-6FE7-4791-A55F-A14D557A711D}">
      <dgm:prSet custT="1"/>
      <dgm:spPr/>
      <dgm:t>
        <a:bodyPr/>
        <a:lstStyle/>
        <a:p>
          <a:r>
            <a:rPr lang="en-US" sz="2400"/>
            <a:t>Wall</a:t>
          </a:r>
        </a:p>
      </dgm:t>
    </dgm:pt>
    <dgm:pt modelId="{4BA049C1-5636-41DF-8F05-7A66C86C31FE}" type="parTrans" cxnId="{D99F9753-E71E-4D85-9D12-3886B0DA17D2}">
      <dgm:prSet/>
      <dgm:spPr/>
      <dgm:t>
        <a:bodyPr/>
        <a:lstStyle/>
        <a:p>
          <a:endParaRPr lang="en-US"/>
        </a:p>
      </dgm:t>
    </dgm:pt>
    <dgm:pt modelId="{5B5C5486-EA69-419B-A334-16194C552307}" type="sibTrans" cxnId="{D99F9753-E71E-4D85-9D12-3886B0DA17D2}">
      <dgm:prSet/>
      <dgm:spPr/>
      <dgm:t>
        <a:bodyPr/>
        <a:lstStyle/>
        <a:p>
          <a:r>
            <a:rPr lang="en-US"/>
            <a:t>Add comments / Like posts</a:t>
          </a:r>
        </a:p>
      </dgm:t>
    </dgm:pt>
    <dgm:pt modelId="{613F5F9B-EA48-4D7A-AA25-4A7ADF89C8E4}" type="pres">
      <dgm:prSet presAssocID="{707A4C85-6099-4601-8A1F-85A085FD67A7}" presName="Name0" presStyleCnt="0">
        <dgm:presLayoutVars>
          <dgm:chMax/>
          <dgm:chPref/>
          <dgm:dir/>
          <dgm:animLvl val="lvl"/>
        </dgm:presLayoutVars>
      </dgm:prSet>
      <dgm:spPr/>
    </dgm:pt>
    <dgm:pt modelId="{26807EF0-235E-48C0-82AD-A98F5203DD4A}" type="pres">
      <dgm:prSet presAssocID="{7F2B72F1-385C-4AA8-A2AB-E53662615E7B}" presName="composite" presStyleCnt="0"/>
      <dgm:spPr/>
    </dgm:pt>
    <dgm:pt modelId="{5F7A63DB-1DF4-4946-B617-BE4C070E56F2}" type="pres">
      <dgm:prSet presAssocID="{7F2B72F1-385C-4AA8-A2AB-E53662615E7B}" presName="Parent1" presStyleLbl="node1" presStyleIdx="0" presStyleCnt="10">
        <dgm:presLayoutVars>
          <dgm:chMax val="1"/>
          <dgm:chPref val="1"/>
          <dgm:bulletEnabled val="1"/>
        </dgm:presLayoutVars>
      </dgm:prSet>
      <dgm:spPr/>
    </dgm:pt>
    <dgm:pt modelId="{ABD23691-70E2-41FE-98A6-D4751964569B}" type="pres">
      <dgm:prSet presAssocID="{7F2B72F1-385C-4AA8-A2AB-E53662615E7B}" presName="Childtext1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74B92F7F-59B9-40C8-A9B4-AC1A1174A13E}" type="pres">
      <dgm:prSet presAssocID="{7F2B72F1-385C-4AA8-A2AB-E53662615E7B}" presName="BalanceSpacing" presStyleCnt="0"/>
      <dgm:spPr/>
    </dgm:pt>
    <dgm:pt modelId="{D456D28D-D681-4AEA-8B96-738E44426B4E}" type="pres">
      <dgm:prSet presAssocID="{7F2B72F1-385C-4AA8-A2AB-E53662615E7B}" presName="BalanceSpacing1" presStyleCnt="0"/>
      <dgm:spPr/>
    </dgm:pt>
    <dgm:pt modelId="{94D2EB0A-0B9A-4A1F-A090-CBF7CFE962E7}" type="pres">
      <dgm:prSet presAssocID="{67FA32D9-7A3F-44E7-953E-052B6A90482A}" presName="Accent1Text" presStyleLbl="node1" presStyleIdx="1" presStyleCnt="10"/>
      <dgm:spPr/>
    </dgm:pt>
    <dgm:pt modelId="{20A9F925-FEEC-491F-9776-09DDA5FCB4C6}" type="pres">
      <dgm:prSet presAssocID="{67FA32D9-7A3F-44E7-953E-052B6A90482A}" presName="spaceBetweenRectangles" presStyleCnt="0"/>
      <dgm:spPr/>
    </dgm:pt>
    <dgm:pt modelId="{07320BA0-0C81-46FE-85FE-D3855E4CADC6}" type="pres">
      <dgm:prSet presAssocID="{7BA8CC4F-D4B2-4318-8031-6C4BE414A07C}" presName="composite" presStyleCnt="0"/>
      <dgm:spPr/>
    </dgm:pt>
    <dgm:pt modelId="{5B9B6EE3-4A0C-4B19-A0F1-7C4F3FC68300}" type="pres">
      <dgm:prSet presAssocID="{7BA8CC4F-D4B2-4318-8031-6C4BE414A07C}" presName="Parent1" presStyleLbl="node1" presStyleIdx="2" presStyleCnt="10">
        <dgm:presLayoutVars>
          <dgm:chMax val="1"/>
          <dgm:chPref val="1"/>
          <dgm:bulletEnabled val="1"/>
        </dgm:presLayoutVars>
      </dgm:prSet>
      <dgm:spPr/>
    </dgm:pt>
    <dgm:pt modelId="{54E9A1D2-9FBE-410F-A203-7CF0794A8621}" type="pres">
      <dgm:prSet presAssocID="{7BA8CC4F-D4B2-4318-8031-6C4BE414A07C}" presName="Childtext1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3CCE5DCF-5997-4CD1-8CFA-FF3A9E7B7084}" type="pres">
      <dgm:prSet presAssocID="{7BA8CC4F-D4B2-4318-8031-6C4BE414A07C}" presName="BalanceSpacing" presStyleCnt="0"/>
      <dgm:spPr/>
    </dgm:pt>
    <dgm:pt modelId="{D0B02533-370E-4F67-B8F8-B8E56529BAC0}" type="pres">
      <dgm:prSet presAssocID="{7BA8CC4F-D4B2-4318-8031-6C4BE414A07C}" presName="BalanceSpacing1" presStyleCnt="0"/>
      <dgm:spPr/>
    </dgm:pt>
    <dgm:pt modelId="{5294DD80-69F8-4D23-859C-3E6FF924D192}" type="pres">
      <dgm:prSet presAssocID="{23CD367F-A94A-4D61-ADBD-7FA8A7938977}" presName="Accent1Text" presStyleLbl="node1" presStyleIdx="3" presStyleCnt="10"/>
      <dgm:spPr/>
    </dgm:pt>
    <dgm:pt modelId="{4CF295AE-7222-46DE-BE9C-FF451671E1FE}" type="pres">
      <dgm:prSet presAssocID="{23CD367F-A94A-4D61-ADBD-7FA8A7938977}" presName="spaceBetweenRectangles" presStyleCnt="0"/>
      <dgm:spPr/>
    </dgm:pt>
    <dgm:pt modelId="{C22656B4-6DFC-451F-BE02-2B1B44803D12}" type="pres">
      <dgm:prSet presAssocID="{EAE9B57B-F418-416B-B96C-7512B4E9339E}" presName="composite" presStyleCnt="0"/>
      <dgm:spPr/>
    </dgm:pt>
    <dgm:pt modelId="{DF0B8DFA-41BB-46D6-89F8-0BF6F6E5C540}" type="pres">
      <dgm:prSet presAssocID="{EAE9B57B-F418-416B-B96C-7512B4E9339E}" presName="Parent1" presStyleLbl="node1" presStyleIdx="4" presStyleCnt="10">
        <dgm:presLayoutVars>
          <dgm:chMax val="1"/>
          <dgm:chPref val="1"/>
          <dgm:bulletEnabled val="1"/>
        </dgm:presLayoutVars>
      </dgm:prSet>
      <dgm:spPr/>
    </dgm:pt>
    <dgm:pt modelId="{44286545-9691-456F-837D-4CE844E05E9C}" type="pres">
      <dgm:prSet presAssocID="{EAE9B57B-F418-416B-B96C-7512B4E9339E}" presName="Childtext1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0B11B80A-7495-4B6C-A2BA-8E8AAFDC9645}" type="pres">
      <dgm:prSet presAssocID="{EAE9B57B-F418-416B-B96C-7512B4E9339E}" presName="BalanceSpacing" presStyleCnt="0"/>
      <dgm:spPr/>
    </dgm:pt>
    <dgm:pt modelId="{C87F9194-9E55-4D80-B997-86AD2DFA4747}" type="pres">
      <dgm:prSet presAssocID="{EAE9B57B-F418-416B-B96C-7512B4E9339E}" presName="BalanceSpacing1" presStyleCnt="0"/>
      <dgm:spPr/>
    </dgm:pt>
    <dgm:pt modelId="{8E55558C-9CBC-49B9-BC25-24F4FAB0732A}" type="pres">
      <dgm:prSet presAssocID="{47A07560-C78F-49A0-AF56-6798437F1C76}" presName="Accent1Text" presStyleLbl="node1" presStyleIdx="5" presStyleCnt="10"/>
      <dgm:spPr/>
    </dgm:pt>
    <dgm:pt modelId="{3719BFE6-2236-4A68-A4BA-879707C86DB1}" type="pres">
      <dgm:prSet presAssocID="{47A07560-C78F-49A0-AF56-6798437F1C76}" presName="spaceBetweenRectangles" presStyleCnt="0"/>
      <dgm:spPr/>
    </dgm:pt>
    <dgm:pt modelId="{5A83CE64-C97F-493E-A0CD-F712FA595AD7}" type="pres">
      <dgm:prSet presAssocID="{31EECA0B-E797-4725-891D-E1A7BA48CC19}" presName="composite" presStyleCnt="0"/>
      <dgm:spPr/>
    </dgm:pt>
    <dgm:pt modelId="{1CD60132-684C-4A7F-A7DE-962D495C7F2F}" type="pres">
      <dgm:prSet presAssocID="{31EECA0B-E797-4725-891D-E1A7BA48CC19}" presName="Parent1" presStyleLbl="node1" presStyleIdx="6" presStyleCnt="10">
        <dgm:presLayoutVars>
          <dgm:chMax val="1"/>
          <dgm:chPref val="1"/>
          <dgm:bulletEnabled val="1"/>
        </dgm:presLayoutVars>
      </dgm:prSet>
      <dgm:spPr/>
    </dgm:pt>
    <dgm:pt modelId="{7EF9A02E-E6A1-46B6-B2B5-F54A6F552EEF}" type="pres">
      <dgm:prSet presAssocID="{31EECA0B-E797-4725-891D-E1A7BA48CC19}" presName="Childtext1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FB266DAF-A4B3-4424-8326-8B06CE68B562}" type="pres">
      <dgm:prSet presAssocID="{31EECA0B-E797-4725-891D-E1A7BA48CC19}" presName="BalanceSpacing" presStyleCnt="0"/>
      <dgm:spPr/>
    </dgm:pt>
    <dgm:pt modelId="{CD007DB1-5605-4439-AFF1-8A5E50882331}" type="pres">
      <dgm:prSet presAssocID="{31EECA0B-E797-4725-891D-E1A7BA48CC19}" presName="BalanceSpacing1" presStyleCnt="0"/>
      <dgm:spPr/>
    </dgm:pt>
    <dgm:pt modelId="{BA9472B1-A3EE-4726-BCFB-209E5C01C12F}" type="pres">
      <dgm:prSet presAssocID="{808E356B-D729-402F-800E-957F22BC3E39}" presName="Accent1Text" presStyleLbl="node1" presStyleIdx="7" presStyleCnt="10"/>
      <dgm:spPr/>
    </dgm:pt>
    <dgm:pt modelId="{FB4DF272-2D3D-43F8-BEE8-6644928E9C16}" type="pres">
      <dgm:prSet presAssocID="{808E356B-D729-402F-800E-957F22BC3E39}" presName="spaceBetweenRectangles" presStyleCnt="0"/>
      <dgm:spPr/>
    </dgm:pt>
    <dgm:pt modelId="{101C6177-4F3C-4B34-A6D3-9AE7C4D8874C}" type="pres">
      <dgm:prSet presAssocID="{F1CF138A-6FE7-4791-A55F-A14D557A711D}" presName="composite" presStyleCnt="0"/>
      <dgm:spPr/>
    </dgm:pt>
    <dgm:pt modelId="{ABABB62F-3C42-4762-8235-A40AE6307E97}" type="pres">
      <dgm:prSet presAssocID="{F1CF138A-6FE7-4791-A55F-A14D557A711D}" presName="Parent1" presStyleLbl="node1" presStyleIdx="8" presStyleCnt="10" custLinFactX="7304" custLinFactY="-67582" custLinFactNeighborX="100000" custLinFactNeighborY="-100000">
        <dgm:presLayoutVars>
          <dgm:chMax val="1"/>
          <dgm:chPref val="1"/>
          <dgm:bulletEnabled val="1"/>
        </dgm:presLayoutVars>
      </dgm:prSet>
      <dgm:spPr/>
    </dgm:pt>
    <dgm:pt modelId="{4F65D869-C0B1-408A-B65C-FF626B0D30D9}" type="pres">
      <dgm:prSet presAssocID="{F1CF138A-6FE7-4791-A55F-A14D557A711D}" presName="Childtext1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3A8C05D1-4506-4572-8982-83CEDE41B647}" type="pres">
      <dgm:prSet presAssocID="{F1CF138A-6FE7-4791-A55F-A14D557A711D}" presName="BalanceSpacing" presStyleCnt="0"/>
      <dgm:spPr/>
    </dgm:pt>
    <dgm:pt modelId="{05C0A7F5-0784-41B5-B083-EEF0B5530235}" type="pres">
      <dgm:prSet presAssocID="{F1CF138A-6FE7-4791-A55F-A14D557A711D}" presName="BalanceSpacing1" presStyleCnt="0"/>
      <dgm:spPr/>
    </dgm:pt>
    <dgm:pt modelId="{9639CEAB-25B5-4357-9C59-93AEC8B40232}" type="pres">
      <dgm:prSet presAssocID="{5B5C5486-EA69-419B-A334-16194C552307}" presName="Accent1Text" presStyleLbl="node1" presStyleIdx="9" presStyleCnt="10" custLinFactNeighborX="-50135" custLinFactNeighborY="-83613"/>
      <dgm:spPr/>
    </dgm:pt>
  </dgm:ptLst>
  <dgm:cxnLst>
    <dgm:cxn modelId="{5A9C620C-7C52-4D03-BF4B-CE9FF544C98A}" srcId="{707A4C85-6099-4601-8A1F-85A085FD67A7}" destId="{7BA8CC4F-D4B2-4318-8031-6C4BE414A07C}" srcOrd="1" destOrd="0" parTransId="{F8B02165-02A1-4935-8F6A-089D62C80096}" sibTransId="{23CD367F-A94A-4D61-ADBD-7FA8A7938977}"/>
    <dgm:cxn modelId="{2370F312-2B08-40B8-B47B-EC0C64B04A42}" srcId="{707A4C85-6099-4601-8A1F-85A085FD67A7}" destId="{EAE9B57B-F418-416B-B96C-7512B4E9339E}" srcOrd="2" destOrd="0" parTransId="{027648A5-1B08-49E7-83E9-91B66840919C}" sibTransId="{47A07560-C78F-49A0-AF56-6798437F1C76}"/>
    <dgm:cxn modelId="{2EA8E31B-45D2-48D8-ADB0-0CCA4812D428}" type="presOf" srcId="{67FA32D9-7A3F-44E7-953E-052B6A90482A}" destId="{94D2EB0A-0B9A-4A1F-A090-CBF7CFE962E7}" srcOrd="0" destOrd="0" presId="urn:microsoft.com/office/officeart/2008/layout/AlternatingHexagons"/>
    <dgm:cxn modelId="{2EB4DE39-7790-4A24-BF88-007CC970684E}" type="presOf" srcId="{23CD367F-A94A-4D61-ADBD-7FA8A7938977}" destId="{5294DD80-69F8-4D23-859C-3E6FF924D192}" srcOrd="0" destOrd="0" presId="urn:microsoft.com/office/officeart/2008/layout/AlternatingHexagons"/>
    <dgm:cxn modelId="{D640343E-14A9-477C-B324-EF2A4BB06CB8}" type="presOf" srcId="{EAE9B57B-F418-416B-B96C-7512B4E9339E}" destId="{DF0B8DFA-41BB-46D6-89F8-0BF6F6E5C540}" srcOrd="0" destOrd="0" presId="urn:microsoft.com/office/officeart/2008/layout/AlternatingHexagons"/>
    <dgm:cxn modelId="{C6F99B64-84C8-4415-82DB-B607BCBC7F64}" type="presOf" srcId="{7BA8CC4F-D4B2-4318-8031-6C4BE414A07C}" destId="{5B9B6EE3-4A0C-4B19-A0F1-7C4F3FC68300}" srcOrd="0" destOrd="0" presId="urn:microsoft.com/office/officeart/2008/layout/AlternatingHexagons"/>
    <dgm:cxn modelId="{179E5645-92BF-4728-8658-EFCF5E5E249C}" type="presOf" srcId="{808E356B-D729-402F-800E-957F22BC3E39}" destId="{BA9472B1-A3EE-4726-BCFB-209E5C01C12F}" srcOrd="0" destOrd="0" presId="urn:microsoft.com/office/officeart/2008/layout/AlternatingHexagons"/>
    <dgm:cxn modelId="{BE3A674A-1F8E-4BCE-8043-A88CA7034307}" srcId="{707A4C85-6099-4601-8A1F-85A085FD67A7}" destId="{31EECA0B-E797-4725-891D-E1A7BA48CC19}" srcOrd="3" destOrd="0" parTransId="{D25F9055-0A39-4C04-93F3-F7E29EA88FF5}" sibTransId="{808E356B-D729-402F-800E-957F22BC3E39}"/>
    <dgm:cxn modelId="{D99F9753-E71E-4D85-9D12-3886B0DA17D2}" srcId="{707A4C85-6099-4601-8A1F-85A085FD67A7}" destId="{F1CF138A-6FE7-4791-A55F-A14D557A711D}" srcOrd="4" destOrd="0" parTransId="{4BA049C1-5636-41DF-8F05-7A66C86C31FE}" sibTransId="{5B5C5486-EA69-419B-A334-16194C552307}"/>
    <dgm:cxn modelId="{23A56A76-3B9B-4630-B7FA-84254B66A95A}" type="presOf" srcId="{5B5C5486-EA69-419B-A334-16194C552307}" destId="{9639CEAB-25B5-4357-9C59-93AEC8B40232}" srcOrd="0" destOrd="0" presId="urn:microsoft.com/office/officeart/2008/layout/AlternatingHexagons"/>
    <dgm:cxn modelId="{97802487-ED0C-4E1B-8522-0202B39879F5}" srcId="{707A4C85-6099-4601-8A1F-85A085FD67A7}" destId="{7F2B72F1-385C-4AA8-A2AB-E53662615E7B}" srcOrd="0" destOrd="0" parTransId="{168D0716-5599-4CBC-86E1-278F31035BB4}" sibTransId="{67FA32D9-7A3F-44E7-953E-052B6A90482A}"/>
    <dgm:cxn modelId="{DE8350C4-EDA1-4F09-B4F8-68C4399C4DB7}" type="presOf" srcId="{F1CF138A-6FE7-4791-A55F-A14D557A711D}" destId="{ABABB62F-3C42-4762-8235-A40AE6307E97}" srcOrd="0" destOrd="0" presId="urn:microsoft.com/office/officeart/2008/layout/AlternatingHexagons"/>
    <dgm:cxn modelId="{40F199D8-8FB5-41A5-8248-AAAF0CD15502}" type="presOf" srcId="{707A4C85-6099-4601-8A1F-85A085FD67A7}" destId="{613F5F9B-EA48-4D7A-AA25-4A7ADF89C8E4}" srcOrd="0" destOrd="0" presId="urn:microsoft.com/office/officeart/2008/layout/AlternatingHexagons"/>
    <dgm:cxn modelId="{F1B470DE-CCD3-4403-81A4-FC1DB3281E9E}" type="presOf" srcId="{47A07560-C78F-49A0-AF56-6798437F1C76}" destId="{8E55558C-9CBC-49B9-BC25-24F4FAB0732A}" srcOrd="0" destOrd="0" presId="urn:microsoft.com/office/officeart/2008/layout/AlternatingHexagons"/>
    <dgm:cxn modelId="{D13270E2-BB73-4464-B1AC-8399840AFF6A}" type="presOf" srcId="{7F2B72F1-385C-4AA8-A2AB-E53662615E7B}" destId="{5F7A63DB-1DF4-4946-B617-BE4C070E56F2}" srcOrd="0" destOrd="0" presId="urn:microsoft.com/office/officeart/2008/layout/AlternatingHexagons"/>
    <dgm:cxn modelId="{73CF91F6-685D-442F-A351-0051A34CACA5}" type="presOf" srcId="{31EECA0B-E797-4725-891D-E1A7BA48CC19}" destId="{1CD60132-684C-4A7F-A7DE-962D495C7F2F}" srcOrd="0" destOrd="0" presId="urn:microsoft.com/office/officeart/2008/layout/AlternatingHexagons"/>
    <dgm:cxn modelId="{0221C1E7-E0F3-4717-B872-D8C3A297AC7E}" type="presParOf" srcId="{613F5F9B-EA48-4D7A-AA25-4A7ADF89C8E4}" destId="{26807EF0-235E-48C0-82AD-A98F5203DD4A}" srcOrd="0" destOrd="0" presId="urn:microsoft.com/office/officeart/2008/layout/AlternatingHexagons"/>
    <dgm:cxn modelId="{7110289F-ECFD-4E35-B100-11FA37E27B5B}" type="presParOf" srcId="{26807EF0-235E-48C0-82AD-A98F5203DD4A}" destId="{5F7A63DB-1DF4-4946-B617-BE4C070E56F2}" srcOrd="0" destOrd="0" presId="urn:microsoft.com/office/officeart/2008/layout/AlternatingHexagons"/>
    <dgm:cxn modelId="{C630722A-DB5F-44EB-B457-FF9D12D193F5}" type="presParOf" srcId="{26807EF0-235E-48C0-82AD-A98F5203DD4A}" destId="{ABD23691-70E2-41FE-98A6-D4751964569B}" srcOrd="1" destOrd="0" presId="urn:microsoft.com/office/officeart/2008/layout/AlternatingHexagons"/>
    <dgm:cxn modelId="{7E3B3BCE-FEF2-434F-B700-3C52E2C19F0D}" type="presParOf" srcId="{26807EF0-235E-48C0-82AD-A98F5203DD4A}" destId="{74B92F7F-59B9-40C8-A9B4-AC1A1174A13E}" srcOrd="2" destOrd="0" presId="urn:microsoft.com/office/officeart/2008/layout/AlternatingHexagons"/>
    <dgm:cxn modelId="{66FC663D-B172-46D3-AC9A-BD4D00EC4611}" type="presParOf" srcId="{26807EF0-235E-48C0-82AD-A98F5203DD4A}" destId="{D456D28D-D681-4AEA-8B96-738E44426B4E}" srcOrd="3" destOrd="0" presId="urn:microsoft.com/office/officeart/2008/layout/AlternatingHexagons"/>
    <dgm:cxn modelId="{39EE8B71-C9A7-4EB1-A3A3-41344B6EA9A9}" type="presParOf" srcId="{26807EF0-235E-48C0-82AD-A98F5203DD4A}" destId="{94D2EB0A-0B9A-4A1F-A090-CBF7CFE962E7}" srcOrd="4" destOrd="0" presId="urn:microsoft.com/office/officeart/2008/layout/AlternatingHexagons"/>
    <dgm:cxn modelId="{7DC3E5CD-D86D-41A1-A2FF-60CB426E93D7}" type="presParOf" srcId="{613F5F9B-EA48-4D7A-AA25-4A7ADF89C8E4}" destId="{20A9F925-FEEC-491F-9776-09DDA5FCB4C6}" srcOrd="1" destOrd="0" presId="urn:microsoft.com/office/officeart/2008/layout/AlternatingHexagons"/>
    <dgm:cxn modelId="{43D3974C-EF8A-44B8-9B1D-7BC912B7F518}" type="presParOf" srcId="{613F5F9B-EA48-4D7A-AA25-4A7ADF89C8E4}" destId="{07320BA0-0C81-46FE-85FE-D3855E4CADC6}" srcOrd="2" destOrd="0" presId="urn:microsoft.com/office/officeart/2008/layout/AlternatingHexagons"/>
    <dgm:cxn modelId="{B4022771-E6A0-47A2-90A7-6A5234875775}" type="presParOf" srcId="{07320BA0-0C81-46FE-85FE-D3855E4CADC6}" destId="{5B9B6EE3-4A0C-4B19-A0F1-7C4F3FC68300}" srcOrd="0" destOrd="0" presId="urn:microsoft.com/office/officeart/2008/layout/AlternatingHexagons"/>
    <dgm:cxn modelId="{B41BBE22-A6F3-4B8F-80A2-205D632DF877}" type="presParOf" srcId="{07320BA0-0C81-46FE-85FE-D3855E4CADC6}" destId="{54E9A1D2-9FBE-410F-A203-7CF0794A8621}" srcOrd="1" destOrd="0" presId="urn:microsoft.com/office/officeart/2008/layout/AlternatingHexagons"/>
    <dgm:cxn modelId="{E1420F7E-A6BE-4DC8-80BE-65F3CBA03E66}" type="presParOf" srcId="{07320BA0-0C81-46FE-85FE-D3855E4CADC6}" destId="{3CCE5DCF-5997-4CD1-8CFA-FF3A9E7B7084}" srcOrd="2" destOrd="0" presId="urn:microsoft.com/office/officeart/2008/layout/AlternatingHexagons"/>
    <dgm:cxn modelId="{F5E5D6B2-95F2-47A4-BBE0-F4569971B996}" type="presParOf" srcId="{07320BA0-0C81-46FE-85FE-D3855E4CADC6}" destId="{D0B02533-370E-4F67-B8F8-B8E56529BAC0}" srcOrd="3" destOrd="0" presId="urn:microsoft.com/office/officeart/2008/layout/AlternatingHexagons"/>
    <dgm:cxn modelId="{62E71ECD-20CF-4586-83CE-92F8C6E35614}" type="presParOf" srcId="{07320BA0-0C81-46FE-85FE-D3855E4CADC6}" destId="{5294DD80-69F8-4D23-859C-3E6FF924D192}" srcOrd="4" destOrd="0" presId="urn:microsoft.com/office/officeart/2008/layout/AlternatingHexagons"/>
    <dgm:cxn modelId="{A4847685-1465-46A5-AF52-E963407C4B65}" type="presParOf" srcId="{613F5F9B-EA48-4D7A-AA25-4A7ADF89C8E4}" destId="{4CF295AE-7222-46DE-BE9C-FF451671E1FE}" srcOrd="3" destOrd="0" presId="urn:microsoft.com/office/officeart/2008/layout/AlternatingHexagons"/>
    <dgm:cxn modelId="{B222A48F-4E4A-40AB-B5FE-D1B97CC4C10D}" type="presParOf" srcId="{613F5F9B-EA48-4D7A-AA25-4A7ADF89C8E4}" destId="{C22656B4-6DFC-451F-BE02-2B1B44803D12}" srcOrd="4" destOrd="0" presId="urn:microsoft.com/office/officeart/2008/layout/AlternatingHexagons"/>
    <dgm:cxn modelId="{9000DC45-2991-4310-B01D-CA407804B380}" type="presParOf" srcId="{C22656B4-6DFC-451F-BE02-2B1B44803D12}" destId="{DF0B8DFA-41BB-46D6-89F8-0BF6F6E5C540}" srcOrd="0" destOrd="0" presId="urn:microsoft.com/office/officeart/2008/layout/AlternatingHexagons"/>
    <dgm:cxn modelId="{DE364ACA-764D-4675-A05B-5CE8E9820730}" type="presParOf" srcId="{C22656B4-6DFC-451F-BE02-2B1B44803D12}" destId="{44286545-9691-456F-837D-4CE844E05E9C}" srcOrd="1" destOrd="0" presId="urn:microsoft.com/office/officeart/2008/layout/AlternatingHexagons"/>
    <dgm:cxn modelId="{81A3A0CA-3EB9-409E-869D-836D01E7D491}" type="presParOf" srcId="{C22656B4-6DFC-451F-BE02-2B1B44803D12}" destId="{0B11B80A-7495-4B6C-A2BA-8E8AAFDC9645}" srcOrd="2" destOrd="0" presId="urn:microsoft.com/office/officeart/2008/layout/AlternatingHexagons"/>
    <dgm:cxn modelId="{0E3BFFB5-201F-4AAA-9885-7196651BE441}" type="presParOf" srcId="{C22656B4-6DFC-451F-BE02-2B1B44803D12}" destId="{C87F9194-9E55-4D80-B997-86AD2DFA4747}" srcOrd="3" destOrd="0" presId="urn:microsoft.com/office/officeart/2008/layout/AlternatingHexagons"/>
    <dgm:cxn modelId="{54B27676-2466-4B32-A004-8747AA6642AF}" type="presParOf" srcId="{C22656B4-6DFC-451F-BE02-2B1B44803D12}" destId="{8E55558C-9CBC-49B9-BC25-24F4FAB0732A}" srcOrd="4" destOrd="0" presId="urn:microsoft.com/office/officeart/2008/layout/AlternatingHexagons"/>
    <dgm:cxn modelId="{2AF9492D-5AE1-4FC2-940A-E071F6DC59EC}" type="presParOf" srcId="{613F5F9B-EA48-4D7A-AA25-4A7ADF89C8E4}" destId="{3719BFE6-2236-4A68-A4BA-879707C86DB1}" srcOrd="5" destOrd="0" presId="urn:microsoft.com/office/officeart/2008/layout/AlternatingHexagons"/>
    <dgm:cxn modelId="{C4F85959-6151-4493-AAD5-2D5A728FA1D4}" type="presParOf" srcId="{613F5F9B-EA48-4D7A-AA25-4A7ADF89C8E4}" destId="{5A83CE64-C97F-493E-A0CD-F712FA595AD7}" srcOrd="6" destOrd="0" presId="urn:microsoft.com/office/officeart/2008/layout/AlternatingHexagons"/>
    <dgm:cxn modelId="{524B6212-8396-4C88-918A-30AC55E26A75}" type="presParOf" srcId="{5A83CE64-C97F-493E-A0CD-F712FA595AD7}" destId="{1CD60132-684C-4A7F-A7DE-962D495C7F2F}" srcOrd="0" destOrd="0" presId="urn:microsoft.com/office/officeart/2008/layout/AlternatingHexagons"/>
    <dgm:cxn modelId="{C99E655C-D768-4B55-B545-220E98DC3C80}" type="presParOf" srcId="{5A83CE64-C97F-493E-A0CD-F712FA595AD7}" destId="{7EF9A02E-E6A1-46B6-B2B5-F54A6F552EEF}" srcOrd="1" destOrd="0" presId="urn:microsoft.com/office/officeart/2008/layout/AlternatingHexagons"/>
    <dgm:cxn modelId="{B37A5434-220F-4783-B25C-2FE393A81736}" type="presParOf" srcId="{5A83CE64-C97F-493E-A0CD-F712FA595AD7}" destId="{FB266DAF-A4B3-4424-8326-8B06CE68B562}" srcOrd="2" destOrd="0" presId="urn:microsoft.com/office/officeart/2008/layout/AlternatingHexagons"/>
    <dgm:cxn modelId="{C44F1109-AF57-490C-B6C8-26C12907E770}" type="presParOf" srcId="{5A83CE64-C97F-493E-A0CD-F712FA595AD7}" destId="{CD007DB1-5605-4439-AFF1-8A5E50882331}" srcOrd="3" destOrd="0" presId="urn:microsoft.com/office/officeart/2008/layout/AlternatingHexagons"/>
    <dgm:cxn modelId="{5E74F336-E54E-4575-AC02-9A600C5046D7}" type="presParOf" srcId="{5A83CE64-C97F-493E-A0CD-F712FA595AD7}" destId="{BA9472B1-A3EE-4726-BCFB-209E5C01C12F}" srcOrd="4" destOrd="0" presId="urn:microsoft.com/office/officeart/2008/layout/AlternatingHexagons"/>
    <dgm:cxn modelId="{1D143B76-E4CA-4815-91FA-6EE141E09BCF}" type="presParOf" srcId="{613F5F9B-EA48-4D7A-AA25-4A7ADF89C8E4}" destId="{FB4DF272-2D3D-43F8-BEE8-6644928E9C16}" srcOrd="7" destOrd="0" presId="urn:microsoft.com/office/officeart/2008/layout/AlternatingHexagons"/>
    <dgm:cxn modelId="{5E0BA3FB-875B-4376-A6E5-F7D12EA26C8E}" type="presParOf" srcId="{613F5F9B-EA48-4D7A-AA25-4A7ADF89C8E4}" destId="{101C6177-4F3C-4B34-A6D3-9AE7C4D8874C}" srcOrd="8" destOrd="0" presId="urn:microsoft.com/office/officeart/2008/layout/AlternatingHexagons"/>
    <dgm:cxn modelId="{B52C7BFB-A3A1-4C58-8400-DD5FD692C0BE}" type="presParOf" srcId="{101C6177-4F3C-4B34-A6D3-9AE7C4D8874C}" destId="{ABABB62F-3C42-4762-8235-A40AE6307E97}" srcOrd="0" destOrd="0" presId="urn:microsoft.com/office/officeart/2008/layout/AlternatingHexagons"/>
    <dgm:cxn modelId="{007392DA-8DEB-49B6-8618-465D6104412E}" type="presParOf" srcId="{101C6177-4F3C-4B34-A6D3-9AE7C4D8874C}" destId="{4F65D869-C0B1-408A-B65C-FF626B0D30D9}" srcOrd="1" destOrd="0" presId="urn:microsoft.com/office/officeart/2008/layout/AlternatingHexagons"/>
    <dgm:cxn modelId="{BF374496-F049-4D8B-9739-1EEAE89D54B9}" type="presParOf" srcId="{101C6177-4F3C-4B34-A6D3-9AE7C4D8874C}" destId="{3A8C05D1-4506-4572-8982-83CEDE41B647}" srcOrd="2" destOrd="0" presId="urn:microsoft.com/office/officeart/2008/layout/AlternatingHexagons"/>
    <dgm:cxn modelId="{61F1EF04-E69E-41F4-A46D-C6D917A8C6CC}" type="presParOf" srcId="{101C6177-4F3C-4B34-A6D3-9AE7C4D8874C}" destId="{05C0A7F5-0784-41B5-B083-EEF0B5530235}" srcOrd="3" destOrd="0" presId="urn:microsoft.com/office/officeart/2008/layout/AlternatingHexagons"/>
    <dgm:cxn modelId="{F9634678-4226-43EF-A79F-84A42670F637}" type="presParOf" srcId="{101C6177-4F3C-4B34-A6D3-9AE7C4D8874C}" destId="{9639CEAB-25B5-4357-9C59-93AEC8B40232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FF5B49-1D64-4D28-93EE-893E651082B5}" type="doc">
      <dgm:prSet loTypeId="urn:microsoft.com/office/officeart/2005/8/layout/h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41FC07-27A8-471D-9F2E-4F526E38B4B6}">
      <dgm:prSet phldrT="[Text]"/>
      <dgm:spPr/>
      <dgm:t>
        <a:bodyPr/>
        <a:lstStyle/>
        <a:p>
          <a:r>
            <a:rPr lang="en-US"/>
            <a:t>Akshay</a:t>
          </a:r>
        </a:p>
      </dgm:t>
    </dgm:pt>
    <dgm:pt modelId="{EAEF0D46-36D2-43D1-A043-D28FA29D151C}" type="parTrans" cxnId="{96B0F654-5FF9-423B-B82E-1FCCD5D162B8}">
      <dgm:prSet/>
      <dgm:spPr/>
      <dgm:t>
        <a:bodyPr/>
        <a:lstStyle/>
        <a:p>
          <a:endParaRPr lang="en-US"/>
        </a:p>
      </dgm:t>
    </dgm:pt>
    <dgm:pt modelId="{41FCAEA1-44D0-4749-BE8D-9982C9CED2E3}" type="sibTrans" cxnId="{96B0F654-5FF9-423B-B82E-1FCCD5D162B8}">
      <dgm:prSet/>
      <dgm:spPr/>
      <dgm:t>
        <a:bodyPr/>
        <a:lstStyle/>
        <a:p>
          <a:endParaRPr lang="en-US"/>
        </a:p>
      </dgm:t>
    </dgm:pt>
    <dgm:pt modelId="{ECC4A212-978A-4768-95A7-4E5EEBA3E55D}">
      <dgm:prSet phldrT="[Text]"/>
      <dgm:spPr/>
      <dgm:t>
        <a:bodyPr/>
        <a:lstStyle/>
        <a:p>
          <a:r>
            <a:rPr lang="en-US"/>
            <a:t>CRUD – Posts, Comments, Likes - (Frontend &amp; Backend)</a:t>
          </a:r>
        </a:p>
      </dgm:t>
    </dgm:pt>
    <dgm:pt modelId="{D4D5A543-A755-4A91-8005-CE3128B89A9C}" type="parTrans" cxnId="{5E1BA868-2CAC-48AB-BF6C-EAC8E5817AE7}">
      <dgm:prSet/>
      <dgm:spPr/>
      <dgm:t>
        <a:bodyPr/>
        <a:lstStyle/>
        <a:p>
          <a:endParaRPr lang="en-US"/>
        </a:p>
      </dgm:t>
    </dgm:pt>
    <dgm:pt modelId="{4A0FEE95-ABED-4CE4-AD79-41B7075A1B7E}" type="sibTrans" cxnId="{5E1BA868-2CAC-48AB-BF6C-EAC8E5817AE7}">
      <dgm:prSet/>
      <dgm:spPr/>
      <dgm:t>
        <a:bodyPr/>
        <a:lstStyle/>
        <a:p>
          <a:endParaRPr lang="en-US"/>
        </a:p>
      </dgm:t>
    </dgm:pt>
    <dgm:pt modelId="{444FA6F7-C64F-4628-AAF9-F57C53255E67}">
      <dgm:prSet phldrT="[Text]"/>
      <dgm:spPr/>
      <dgm:t>
        <a:bodyPr/>
        <a:lstStyle/>
        <a:p>
          <a:r>
            <a:rPr lang="en-US"/>
            <a:t>Ankita</a:t>
          </a:r>
        </a:p>
      </dgm:t>
    </dgm:pt>
    <dgm:pt modelId="{274F3ED2-BD2C-4844-B175-88E93ACC0156}" type="parTrans" cxnId="{EF0424D1-F79C-4BD9-A137-CB84F53D51C7}">
      <dgm:prSet/>
      <dgm:spPr/>
      <dgm:t>
        <a:bodyPr/>
        <a:lstStyle/>
        <a:p>
          <a:endParaRPr lang="en-US"/>
        </a:p>
      </dgm:t>
    </dgm:pt>
    <dgm:pt modelId="{B1DE2133-4B98-4141-9873-320AA0B13976}" type="sibTrans" cxnId="{EF0424D1-F79C-4BD9-A137-CB84F53D51C7}">
      <dgm:prSet/>
      <dgm:spPr/>
      <dgm:t>
        <a:bodyPr/>
        <a:lstStyle/>
        <a:p>
          <a:endParaRPr lang="en-US"/>
        </a:p>
      </dgm:t>
    </dgm:pt>
    <dgm:pt modelId="{8A7F8567-1FF5-433F-A56C-3CE831A47FE9}">
      <dgm:prSet phldrT="[Text]"/>
      <dgm:spPr/>
      <dgm:t>
        <a:bodyPr/>
        <a:lstStyle/>
        <a:p>
          <a:r>
            <a:rPr lang="en-US"/>
            <a:t>CRUD – Profile(Frontend &amp; backend)</a:t>
          </a:r>
        </a:p>
      </dgm:t>
    </dgm:pt>
    <dgm:pt modelId="{68C6D067-8826-4937-A36C-FA209885DF85}" type="parTrans" cxnId="{A5DCCCBC-2B3B-4682-B3C2-B3AB0843E8E8}">
      <dgm:prSet/>
      <dgm:spPr/>
      <dgm:t>
        <a:bodyPr/>
        <a:lstStyle/>
        <a:p>
          <a:endParaRPr lang="en-US"/>
        </a:p>
      </dgm:t>
    </dgm:pt>
    <dgm:pt modelId="{D88D226A-4FE4-4BF3-A7E0-3F1CF193B15E}" type="sibTrans" cxnId="{A5DCCCBC-2B3B-4682-B3C2-B3AB0843E8E8}">
      <dgm:prSet/>
      <dgm:spPr/>
      <dgm:t>
        <a:bodyPr/>
        <a:lstStyle/>
        <a:p>
          <a:endParaRPr lang="en-US"/>
        </a:p>
      </dgm:t>
    </dgm:pt>
    <dgm:pt modelId="{73A9FEF7-B14D-4E91-A000-296EB4F5BD15}">
      <dgm:prSet phldrT="[Text]"/>
      <dgm:spPr/>
      <dgm:t>
        <a:bodyPr/>
        <a:lstStyle/>
        <a:p>
          <a:r>
            <a:rPr lang="en-US"/>
            <a:t>Friend Request backend</a:t>
          </a:r>
        </a:p>
      </dgm:t>
    </dgm:pt>
    <dgm:pt modelId="{88CA7F35-4F50-45BF-92DE-9D11E2ACFBAD}" type="parTrans" cxnId="{825E47DF-D24F-479F-B0E3-5E3EF893AC36}">
      <dgm:prSet/>
      <dgm:spPr/>
      <dgm:t>
        <a:bodyPr/>
        <a:lstStyle/>
        <a:p>
          <a:endParaRPr lang="en-US"/>
        </a:p>
      </dgm:t>
    </dgm:pt>
    <dgm:pt modelId="{B94AF753-7357-41B2-8FD6-EF0AD6DCF606}" type="sibTrans" cxnId="{825E47DF-D24F-479F-B0E3-5E3EF893AC36}">
      <dgm:prSet/>
      <dgm:spPr/>
      <dgm:t>
        <a:bodyPr/>
        <a:lstStyle/>
        <a:p>
          <a:endParaRPr lang="en-US"/>
        </a:p>
      </dgm:t>
    </dgm:pt>
    <dgm:pt modelId="{0C257436-E02E-45E0-9426-9C49ABAED905}">
      <dgm:prSet phldrT="[Text]"/>
      <dgm:spPr/>
      <dgm:t>
        <a:bodyPr/>
        <a:lstStyle/>
        <a:p>
          <a:r>
            <a:rPr lang="en-US"/>
            <a:t>Prasad</a:t>
          </a:r>
        </a:p>
      </dgm:t>
    </dgm:pt>
    <dgm:pt modelId="{F85691FF-5F4C-42FA-9143-13FC822F86DB}" type="parTrans" cxnId="{EC1E88A7-D03B-4C8F-B171-76AFF98B48E1}">
      <dgm:prSet/>
      <dgm:spPr/>
      <dgm:t>
        <a:bodyPr/>
        <a:lstStyle/>
        <a:p>
          <a:endParaRPr lang="en-US"/>
        </a:p>
      </dgm:t>
    </dgm:pt>
    <dgm:pt modelId="{CDFCFBFD-E8E0-4332-942F-7FD09FA1C949}" type="sibTrans" cxnId="{EC1E88A7-D03B-4C8F-B171-76AFF98B48E1}">
      <dgm:prSet/>
      <dgm:spPr/>
      <dgm:t>
        <a:bodyPr/>
        <a:lstStyle/>
        <a:p>
          <a:endParaRPr lang="en-US"/>
        </a:p>
      </dgm:t>
    </dgm:pt>
    <dgm:pt modelId="{CF5EFB17-3457-4D68-98ED-4E6ABAD8FB71}">
      <dgm:prSet phldrT="[Text]"/>
      <dgm:spPr/>
      <dgm:t>
        <a:bodyPr/>
        <a:lstStyle/>
        <a:p>
          <a:r>
            <a:rPr lang="en-US"/>
            <a:t>Oauth login – Google, Facebook (Frontend, Backend)</a:t>
          </a:r>
        </a:p>
      </dgm:t>
    </dgm:pt>
    <dgm:pt modelId="{6C75597D-78AE-4F90-8D4B-29120F27FFDE}" type="parTrans" cxnId="{32CE1941-EF9C-4B6D-B9DA-638EB1147239}">
      <dgm:prSet/>
      <dgm:spPr/>
      <dgm:t>
        <a:bodyPr/>
        <a:lstStyle/>
        <a:p>
          <a:endParaRPr lang="en-US"/>
        </a:p>
      </dgm:t>
    </dgm:pt>
    <dgm:pt modelId="{973434F9-5B92-4833-8BCB-8C21B86369D0}" type="sibTrans" cxnId="{32CE1941-EF9C-4B6D-B9DA-638EB1147239}">
      <dgm:prSet/>
      <dgm:spPr/>
      <dgm:t>
        <a:bodyPr/>
        <a:lstStyle/>
        <a:p>
          <a:endParaRPr lang="en-US"/>
        </a:p>
      </dgm:t>
    </dgm:pt>
    <dgm:pt modelId="{C2C1B5D6-2C46-4E8C-87EA-ED9DAC985E72}">
      <dgm:prSet phldrT="[Text]"/>
      <dgm:spPr/>
      <dgm:t>
        <a:bodyPr/>
        <a:lstStyle/>
        <a:p>
          <a:r>
            <a:rPr lang="en-US"/>
            <a:t>Profile UI</a:t>
          </a:r>
        </a:p>
      </dgm:t>
    </dgm:pt>
    <dgm:pt modelId="{BD17B898-49EB-42EF-9D4E-7C4DFF045DFE}" type="parTrans" cxnId="{CF9DC947-3241-46FD-AC15-77981996F92B}">
      <dgm:prSet/>
      <dgm:spPr/>
      <dgm:t>
        <a:bodyPr/>
        <a:lstStyle/>
        <a:p>
          <a:endParaRPr lang="en-US"/>
        </a:p>
      </dgm:t>
    </dgm:pt>
    <dgm:pt modelId="{305BAE1B-739D-45CB-8AC6-44B3790B5474}" type="sibTrans" cxnId="{CF9DC947-3241-46FD-AC15-77981996F92B}">
      <dgm:prSet/>
      <dgm:spPr/>
      <dgm:t>
        <a:bodyPr/>
        <a:lstStyle/>
        <a:p>
          <a:endParaRPr lang="en-US"/>
        </a:p>
      </dgm:t>
    </dgm:pt>
    <dgm:pt modelId="{C62BAB74-1A80-41E4-A312-82E27E4CEB64}">
      <dgm:prSet/>
      <dgm:spPr/>
      <dgm:t>
        <a:bodyPr/>
        <a:lstStyle/>
        <a:p>
          <a:r>
            <a:rPr lang="en-US"/>
            <a:t>Shiva</a:t>
          </a:r>
        </a:p>
      </dgm:t>
    </dgm:pt>
    <dgm:pt modelId="{494026FD-0373-499D-8A7A-4A1B70E56E44}" type="parTrans" cxnId="{371C5B6F-DB5C-43CB-BE5E-14669193F220}">
      <dgm:prSet/>
      <dgm:spPr/>
      <dgm:t>
        <a:bodyPr/>
        <a:lstStyle/>
        <a:p>
          <a:endParaRPr lang="en-US"/>
        </a:p>
      </dgm:t>
    </dgm:pt>
    <dgm:pt modelId="{1ECAF482-6D16-4C92-A1E6-56CC32620871}" type="sibTrans" cxnId="{371C5B6F-DB5C-43CB-BE5E-14669193F220}">
      <dgm:prSet/>
      <dgm:spPr/>
      <dgm:t>
        <a:bodyPr/>
        <a:lstStyle/>
        <a:p>
          <a:endParaRPr lang="en-US"/>
        </a:p>
      </dgm:t>
    </dgm:pt>
    <dgm:pt modelId="{5C7C0D1E-D3EE-4929-9C5B-66F3689B643A}">
      <dgm:prSet phldrT="[Text]"/>
      <dgm:spPr/>
      <dgm:t>
        <a:bodyPr/>
        <a:lstStyle/>
        <a:p>
          <a:r>
            <a:rPr lang="en-US"/>
            <a:t>Wall </a:t>
          </a:r>
        </a:p>
      </dgm:t>
    </dgm:pt>
    <dgm:pt modelId="{1ADD174A-3DEA-4406-AA82-94D2B2D90970}" type="parTrans" cxnId="{87B3821D-D08F-408B-B3A0-F5FDD31B1411}">
      <dgm:prSet/>
      <dgm:spPr/>
      <dgm:t>
        <a:bodyPr/>
        <a:lstStyle/>
        <a:p>
          <a:endParaRPr lang="en-US"/>
        </a:p>
      </dgm:t>
    </dgm:pt>
    <dgm:pt modelId="{BCBC05E3-94C7-4956-A9DC-68C0FFB59C43}" type="sibTrans" cxnId="{87B3821D-D08F-408B-B3A0-F5FDD31B1411}">
      <dgm:prSet/>
      <dgm:spPr/>
      <dgm:t>
        <a:bodyPr/>
        <a:lstStyle/>
        <a:p>
          <a:endParaRPr lang="en-US"/>
        </a:p>
      </dgm:t>
    </dgm:pt>
    <dgm:pt modelId="{25AE5CC7-9C7C-4473-A8AA-1A5AF829849F}">
      <dgm:prSet phldrT="[Text]"/>
      <dgm:spPr/>
      <dgm:t>
        <a:bodyPr/>
        <a:lstStyle/>
        <a:p>
          <a:r>
            <a:rPr lang="en-US"/>
            <a:t>Messaging</a:t>
          </a:r>
        </a:p>
      </dgm:t>
    </dgm:pt>
    <dgm:pt modelId="{E07B3E63-1DB6-4B5E-8BEE-435B78113A14}" type="parTrans" cxnId="{F7273284-34DC-4106-B29B-E8F96D5162CE}">
      <dgm:prSet/>
      <dgm:spPr/>
      <dgm:t>
        <a:bodyPr/>
        <a:lstStyle/>
        <a:p>
          <a:endParaRPr lang="en-US"/>
        </a:p>
      </dgm:t>
    </dgm:pt>
    <dgm:pt modelId="{D59BF144-1BB3-4C77-8A19-ABF0EA9E9FE6}" type="sibTrans" cxnId="{F7273284-34DC-4106-B29B-E8F96D5162CE}">
      <dgm:prSet/>
      <dgm:spPr/>
      <dgm:t>
        <a:bodyPr/>
        <a:lstStyle/>
        <a:p>
          <a:endParaRPr lang="en-US"/>
        </a:p>
      </dgm:t>
    </dgm:pt>
    <dgm:pt modelId="{24B55CB0-3C1D-48A9-B26D-7A2B70328F44}">
      <dgm:prSet phldrT="[Text]"/>
      <dgm:spPr/>
      <dgm:t>
        <a:bodyPr/>
        <a:lstStyle/>
        <a:p>
          <a:r>
            <a:rPr lang="en-US"/>
            <a:t>Profile UI</a:t>
          </a:r>
        </a:p>
      </dgm:t>
    </dgm:pt>
    <dgm:pt modelId="{C04AD5E6-D921-4CF4-A3EB-9E3AE632F430}" type="parTrans" cxnId="{95F964EA-BA7C-47B2-98E3-8DAEC066F78C}">
      <dgm:prSet/>
      <dgm:spPr/>
      <dgm:t>
        <a:bodyPr/>
        <a:lstStyle/>
        <a:p>
          <a:endParaRPr lang="en-US"/>
        </a:p>
      </dgm:t>
    </dgm:pt>
    <dgm:pt modelId="{10170DDD-ED59-4991-B770-7430CE06333B}" type="sibTrans" cxnId="{95F964EA-BA7C-47B2-98E3-8DAEC066F78C}">
      <dgm:prSet/>
      <dgm:spPr/>
      <dgm:t>
        <a:bodyPr/>
        <a:lstStyle/>
        <a:p>
          <a:endParaRPr lang="en-US"/>
        </a:p>
      </dgm:t>
    </dgm:pt>
    <dgm:pt modelId="{685998E6-541C-4E04-904A-06BF184D08E2}">
      <dgm:prSet phldrT="[Text]"/>
      <dgm:spPr/>
      <dgm:t>
        <a:bodyPr/>
        <a:lstStyle/>
        <a:p>
          <a:r>
            <a:rPr lang="en-US"/>
            <a:t>Navbar</a:t>
          </a:r>
        </a:p>
      </dgm:t>
    </dgm:pt>
    <dgm:pt modelId="{79ABBD1D-3482-4A70-8D35-097A5BBEB936}" type="parTrans" cxnId="{23E6CC51-BFD1-4C7A-AC1A-E3A92BBF5387}">
      <dgm:prSet/>
      <dgm:spPr/>
      <dgm:t>
        <a:bodyPr/>
        <a:lstStyle/>
        <a:p>
          <a:endParaRPr lang="en-US"/>
        </a:p>
      </dgm:t>
    </dgm:pt>
    <dgm:pt modelId="{F395761A-089D-41C0-A2F1-08A4E3306D5B}" type="sibTrans" cxnId="{23E6CC51-BFD1-4C7A-AC1A-E3A92BBF5387}">
      <dgm:prSet/>
      <dgm:spPr/>
      <dgm:t>
        <a:bodyPr/>
        <a:lstStyle/>
        <a:p>
          <a:endParaRPr lang="en-US"/>
        </a:p>
      </dgm:t>
    </dgm:pt>
    <dgm:pt modelId="{691208CE-C4D8-459C-9B4D-DD0A913ED838}">
      <dgm:prSet phldrT="[Text]"/>
      <dgm:spPr/>
      <dgm:t>
        <a:bodyPr/>
        <a:lstStyle/>
        <a:p>
          <a:r>
            <a:rPr lang="en-US"/>
            <a:t>Friend Request UI</a:t>
          </a:r>
        </a:p>
      </dgm:t>
    </dgm:pt>
    <dgm:pt modelId="{BF440DE1-846F-4B35-BC11-697C74B0D0E4}" type="parTrans" cxnId="{0E83D409-663B-4970-90ED-E57BC78A1C13}">
      <dgm:prSet/>
      <dgm:spPr/>
      <dgm:t>
        <a:bodyPr/>
        <a:lstStyle/>
        <a:p>
          <a:endParaRPr lang="en-US"/>
        </a:p>
      </dgm:t>
    </dgm:pt>
    <dgm:pt modelId="{C896AA7C-75A2-4C20-A9AF-D1C35EB167E2}" type="sibTrans" cxnId="{0E83D409-663B-4970-90ED-E57BC78A1C13}">
      <dgm:prSet/>
      <dgm:spPr/>
      <dgm:t>
        <a:bodyPr/>
        <a:lstStyle/>
        <a:p>
          <a:endParaRPr lang="en-US"/>
        </a:p>
      </dgm:t>
    </dgm:pt>
    <dgm:pt modelId="{8DC42C21-530F-441D-8B0F-4A4E19014562}">
      <dgm:prSet phldrT="[Text]" phldr="0"/>
      <dgm:spPr/>
      <dgm:t>
        <a:bodyPr/>
        <a:lstStyle/>
        <a:p>
          <a:pPr rtl="0"/>
          <a:r>
            <a:rPr lang="en-US">
              <a:latin typeface="Calibri"/>
            </a:rPr>
            <a:t>Friend Suggestions</a:t>
          </a:r>
          <a:endParaRPr lang="en-US"/>
        </a:p>
      </dgm:t>
    </dgm:pt>
    <dgm:pt modelId="{19DEFDD4-F574-4AEF-83A1-DF01EB858493}" type="parTrans" cxnId="{4D680BE6-A853-4A7D-B1F8-B98142E71E67}">
      <dgm:prSet/>
      <dgm:spPr/>
      <dgm:t>
        <a:bodyPr/>
        <a:lstStyle/>
        <a:p>
          <a:endParaRPr lang="en-US"/>
        </a:p>
      </dgm:t>
    </dgm:pt>
    <dgm:pt modelId="{E5422AEC-A743-43C0-89C6-602515E1A4AA}" type="sibTrans" cxnId="{4D680BE6-A853-4A7D-B1F8-B98142E71E67}">
      <dgm:prSet/>
      <dgm:spPr/>
      <dgm:t>
        <a:bodyPr/>
        <a:lstStyle/>
        <a:p>
          <a:endParaRPr lang="en-US"/>
        </a:p>
      </dgm:t>
    </dgm:pt>
    <dgm:pt modelId="{B0C83E23-68D5-4349-905E-D4EF93DE476B}">
      <dgm:prSet/>
      <dgm:spPr/>
      <dgm:t>
        <a:bodyPr/>
        <a:lstStyle/>
        <a:p>
          <a:r>
            <a:rPr lang="en-US"/>
            <a:t>Search Bar</a:t>
          </a:r>
        </a:p>
      </dgm:t>
    </dgm:pt>
    <dgm:pt modelId="{DD054E13-431E-4718-AF9A-29C1F7078987}" type="parTrans" cxnId="{33AF2EB7-D79B-4B4E-8564-AAB2F48CB74A}">
      <dgm:prSet/>
      <dgm:spPr/>
      <dgm:t>
        <a:bodyPr/>
        <a:lstStyle/>
        <a:p>
          <a:endParaRPr lang="en-US"/>
        </a:p>
      </dgm:t>
    </dgm:pt>
    <dgm:pt modelId="{D04BD2A3-C792-474A-884E-9B86E4D24FFD}" type="sibTrans" cxnId="{33AF2EB7-D79B-4B4E-8564-AAB2F48CB74A}">
      <dgm:prSet/>
      <dgm:spPr/>
      <dgm:t>
        <a:bodyPr/>
        <a:lstStyle/>
        <a:p>
          <a:endParaRPr lang="en-US"/>
        </a:p>
      </dgm:t>
    </dgm:pt>
    <dgm:pt modelId="{3D783DE2-DAB6-4303-B5A3-8CBF342934E1}">
      <dgm:prSet phldrT="[Text]"/>
      <dgm:spPr/>
      <dgm:t>
        <a:bodyPr/>
        <a:lstStyle/>
        <a:p>
          <a:r>
            <a:rPr lang="en-US"/>
            <a:t>Post – Modal display</a:t>
          </a:r>
        </a:p>
      </dgm:t>
    </dgm:pt>
    <dgm:pt modelId="{BE89AE28-F76A-494F-8F17-358ACA8CEDD7}" type="parTrans" cxnId="{139C7ED8-862E-4C08-B5A4-8962DC714EB3}">
      <dgm:prSet/>
      <dgm:spPr/>
      <dgm:t>
        <a:bodyPr/>
        <a:lstStyle/>
        <a:p>
          <a:endParaRPr lang="en-US"/>
        </a:p>
      </dgm:t>
    </dgm:pt>
    <dgm:pt modelId="{61A403BD-5D7E-4E43-BEB6-511C888A1573}" type="sibTrans" cxnId="{139C7ED8-862E-4C08-B5A4-8962DC714EB3}">
      <dgm:prSet/>
      <dgm:spPr/>
      <dgm:t>
        <a:bodyPr/>
        <a:lstStyle/>
        <a:p>
          <a:endParaRPr lang="en-US"/>
        </a:p>
      </dgm:t>
    </dgm:pt>
    <dgm:pt modelId="{8F238EC2-6BF7-496E-BF46-44FF4425C55A}">
      <dgm:prSet phldrT="[Text]"/>
      <dgm:spPr/>
      <dgm:t>
        <a:bodyPr/>
        <a:lstStyle/>
        <a:p>
          <a:r>
            <a:rPr lang="en-US"/>
            <a:t>Sorting posts on Wall &amp; Profile</a:t>
          </a:r>
        </a:p>
      </dgm:t>
    </dgm:pt>
    <dgm:pt modelId="{29EC07DE-01C6-479B-82E1-EA15C7584DAB}" type="parTrans" cxnId="{16A7DFF3-F359-4877-8D32-AF446DA698DB}">
      <dgm:prSet/>
      <dgm:spPr/>
      <dgm:t>
        <a:bodyPr/>
        <a:lstStyle/>
        <a:p>
          <a:endParaRPr lang="en-US"/>
        </a:p>
      </dgm:t>
    </dgm:pt>
    <dgm:pt modelId="{1EE7732D-A1DC-4A4A-AF9C-CCA9C80FD520}" type="sibTrans" cxnId="{16A7DFF3-F359-4877-8D32-AF446DA698DB}">
      <dgm:prSet/>
      <dgm:spPr/>
      <dgm:t>
        <a:bodyPr/>
        <a:lstStyle/>
        <a:p>
          <a:endParaRPr lang="en-US"/>
        </a:p>
      </dgm:t>
    </dgm:pt>
    <dgm:pt modelId="{D5F5867D-DD19-4B45-B6CD-92E0AD0168CA}">
      <dgm:prSet/>
      <dgm:spPr/>
      <dgm:t>
        <a:bodyPr/>
        <a:lstStyle/>
        <a:p>
          <a:r>
            <a:rPr lang="en-US" dirty="0"/>
            <a:t>Manual testing</a:t>
          </a:r>
        </a:p>
      </dgm:t>
    </dgm:pt>
    <dgm:pt modelId="{3EB599B0-07D7-46E6-AB0B-770323B403C9}" type="parTrans" cxnId="{1F424B7D-E29C-4E55-BEDA-B9BCE4646E24}">
      <dgm:prSet/>
      <dgm:spPr/>
      <dgm:t>
        <a:bodyPr/>
        <a:lstStyle/>
        <a:p>
          <a:endParaRPr lang="en-US"/>
        </a:p>
      </dgm:t>
    </dgm:pt>
    <dgm:pt modelId="{C2432E02-FBB2-4EA5-AEB9-A6C6C83E36FD}" type="sibTrans" cxnId="{1F424B7D-E29C-4E55-BEDA-B9BCE4646E24}">
      <dgm:prSet/>
      <dgm:spPr/>
      <dgm:t>
        <a:bodyPr/>
        <a:lstStyle/>
        <a:p>
          <a:endParaRPr lang="en-US"/>
        </a:p>
      </dgm:t>
    </dgm:pt>
    <dgm:pt modelId="{00E99658-D57F-48EC-B076-18CFD0EB5D7E}">
      <dgm:prSet/>
      <dgm:spPr/>
      <dgm:t>
        <a:bodyPr/>
        <a:lstStyle/>
        <a:p>
          <a:r>
            <a:rPr lang="en-US" dirty="0"/>
            <a:t>Presentation</a:t>
          </a:r>
        </a:p>
      </dgm:t>
    </dgm:pt>
    <dgm:pt modelId="{4D82B26C-E860-4A9F-90F4-364F826DD2F3}" type="parTrans" cxnId="{28B6D8D4-65DB-489F-ABC1-1299AC524BC4}">
      <dgm:prSet/>
      <dgm:spPr/>
      <dgm:t>
        <a:bodyPr/>
        <a:lstStyle/>
        <a:p>
          <a:endParaRPr lang="en-US"/>
        </a:p>
      </dgm:t>
    </dgm:pt>
    <dgm:pt modelId="{AF3BECDE-AFF8-41B2-A742-3DEA8B5A8D2A}" type="sibTrans" cxnId="{28B6D8D4-65DB-489F-ABC1-1299AC524BC4}">
      <dgm:prSet/>
      <dgm:spPr/>
      <dgm:t>
        <a:bodyPr/>
        <a:lstStyle/>
        <a:p>
          <a:endParaRPr lang="en-US"/>
        </a:p>
      </dgm:t>
    </dgm:pt>
    <dgm:pt modelId="{E5254B82-FA26-44BE-B951-CB6143D7BC06}">
      <dgm:prSet/>
      <dgm:spPr/>
      <dgm:t>
        <a:bodyPr/>
        <a:lstStyle/>
        <a:p>
          <a:r>
            <a:rPr lang="en-US" dirty="0"/>
            <a:t>Attempted incorporating Jest unit testing</a:t>
          </a:r>
        </a:p>
      </dgm:t>
    </dgm:pt>
    <dgm:pt modelId="{4C4B2C16-C737-4CB8-8A77-3A9FC0DCA256}" type="parTrans" cxnId="{43062507-B6AC-4B85-ADBA-754EE62E2A7B}">
      <dgm:prSet/>
      <dgm:spPr/>
      <dgm:t>
        <a:bodyPr/>
        <a:lstStyle/>
        <a:p>
          <a:endParaRPr lang="en-US"/>
        </a:p>
      </dgm:t>
    </dgm:pt>
    <dgm:pt modelId="{93664E5E-49F7-40F8-B961-7E3CE3CCC194}" type="sibTrans" cxnId="{43062507-B6AC-4B85-ADBA-754EE62E2A7B}">
      <dgm:prSet/>
      <dgm:spPr/>
      <dgm:t>
        <a:bodyPr/>
        <a:lstStyle/>
        <a:p>
          <a:endParaRPr lang="en-US"/>
        </a:p>
      </dgm:t>
    </dgm:pt>
    <dgm:pt modelId="{D740A45A-447A-4DCE-AED9-5D25C4371D40}" type="pres">
      <dgm:prSet presAssocID="{D3FF5B49-1D64-4D28-93EE-893E651082B5}" presName="Name0" presStyleCnt="0">
        <dgm:presLayoutVars>
          <dgm:dir/>
          <dgm:animLvl val="lvl"/>
          <dgm:resizeHandles val="exact"/>
        </dgm:presLayoutVars>
      </dgm:prSet>
      <dgm:spPr/>
    </dgm:pt>
    <dgm:pt modelId="{5151E08E-4414-4B07-B3C2-3F19BD895C5A}" type="pres">
      <dgm:prSet presAssocID="{B641FC07-27A8-471D-9F2E-4F526E38B4B6}" presName="composite" presStyleCnt="0"/>
      <dgm:spPr/>
    </dgm:pt>
    <dgm:pt modelId="{9717A214-83EB-4656-A93B-5764C8F87837}" type="pres">
      <dgm:prSet presAssocID="{B641FC07-27A8-471D-9F2E-4F526E38B4B6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91C437FC-D1E5-4B44-B4D1-EA48CCB4EEB9}" type="pres">
      <dgm:prSet presAssocID="{B641FC07-27A8-471D-9F2E-4F526E38B4B6}" presName="desTx" presStyleLbl="alignAccFollowNode1" presStyleIdx="0" presStyleCnt="4">
        <dgm:presLayoutVars>
          <dgm:bulletEnabled val="1"/>
        </dgm:presLayoutVars>
      </dgm:prSet>
      <dgm:spPr/>
    </dgm:pt>
    <dgm:pt modelId="{7F230B63-E4A8-48CD-888F-65C2AE880D90}" type="pres">
      <dgm:prSet presAssocID="{41FCAEA1-44D0-4749-BE8D-9982C9CED2E3}" presName="space" presStyleCnt="0"/>
      <dgm:spPr/>
    </dgm:pt>
    <dgm:pt modelId="{F47ABE96-5076-4F71-B44C-0706A6E2A4B2}" type="pres">
      <dgm:prSet presAssocID="{444FA6F7-C64F-4628-AAF9-F57C53255E67}" presName="composite" presStyleCnt="0"/>
      <dgm:spPr/>
    </dgm:pt>
    <dgm:pt modelId="{F8837F31-3777-40A3-8138-C76EEB236402}" type="pres">
      <dgm:prSet presAssocID="{444FA6F7-C64F-4628-AAF9-F57C53255E67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157ECE29-0F9F-4F99-83E5-43FCBAFA66BA}" type="pres">
      <dgm:prSet presAssocID="{444FA6F7-C64F-4628-AAF9-F57C53255E67}" presName="desTx" presStyleLbl="alignAccFollowNode1" presStyleIdx="1" presStyleCnt="4">
        <dgm:presLayoutVars>
          <dgm:bulletEnabled val="1"/>
        </dgm:presLayoutVars>
      </dgm:prSet>
      <dgm:spPr/>
    </dgm:pt>
    <dgm:pt modelId="{7BD8709E-20DE-4F6E-97FD-E8F645A77B4B}" type="pres">
      <dgm:prSet presAssocID="{B1DE2133-4B98-4141-9873-320AA0B13976}" presName="space" presStyleCnt="0"/>
      <dgm:spPr/>
    </dgm:pt>
    <dgm:pt modelId="{26048D03-6D47-47E3-8CE8-D3AF7D9FEDC8}" type="pres">
      <dgm:prSet presAssocID="{0C257436-E02E-45E0-9426-9C49ABAED905}" presName="composite" presStyleCnt="0"/>
      <dgm:spPr/>
    </dgm:pt>
    <dgm:pt modelId="{15FE5553-6F10-478F-B911-318E3D1088EB}" type="pres">
      <dgm:prSet presAssocID="{0C257436-E02E-45E0-9426-9C49ABAED905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6934DB47-AA7C-4B9D-B15F-A7666E5F0C0F}" type="pres">
      <dgm:prSet presAssocID="{0C257436-E02E-45E0-9426-9C49ABAED905}" presName="desTx" presStyleLbl="alignAccFollowNode1" presStyleIdx="2" presStyleCnt="4">
        <dgm:presLayoutVars>
          <dgm:bulletEnabled val="1"/>
        </dgm:presLayoutVars>
      </dgm:prSet>
      <dgm:spPr/>
    </dgm:pt>
    <dgm:pt modelId="{538EC77E-3890-4FE6-A9A5-3C176D38EF73}" type="pres">
      <dgm:prSet presAssocID="{CDFCFBFD-E8E0-4332-942F-7FD09FA1C949}" presName="space" presStyleCnt="0"/>
      <dgm:spPr/>
    </dgm:pt>
    <dgm:pt modelId="{7367355B-0882-4950-8B5A-6C6EFE00E4E7}" type="pres">
      <dgm:prSet presAssocID="{C62BAB74-1A80-41E4-A312-82E27E4CEB64}" presName="composite" presStyleCnt="0"/>
      <dgm:spPr/>
    </dgm:pt>
    <dgm:pt modelId="{710D7C16-A625-4342-8746-8522DE35622A}" type="pres">
      <dgm:prSet presAssocID="{C62BAB74-1A80-41E4-A312-82E27E4CEB64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BAF547BC-24B8-4ED0-8F3D-B92FED013B90}" type="pres">
      <dgm:prSet presAssocID="{C62BAB74-1A80-41E4-A312-82E27E4CEB64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447D4200-0295-42D6-872E-1D6EE5F23DBD}" type="presOf" srcId="{D5F5867D-DD19-4B45-B6CD-92E0AD0168CA}" destId="{BAF547BC-24B8-4ED0-8F3D-B92FED013B90}" srcOrd="0" destOrd="0" presId="urn:microsoft.com/office/officeart/2005/8/layout/hList1"/>
    <dgm:cxn modelId="{43062507-B6AC-4B85-ADBA-754EE62E2A7B}" srcId="{C62BAB74-1A80-41E4-A312-82E27E4CEB64}" destId="{E5254B82-FA26-44BE-B951-CB6143D7BC06}" srcOrd="2" destOrd="0" parTransId="{4C4B2C16-C737-4CB8-8A77-3A9FC0DCA256}" sibTransId="{93664E5E-49F7-40F8-B961-7E3CE3CCC194}"/>
    <dgm:cxn modelId="{7AFC4A07-316B-4E5E-B8BE-771EE4269450}" type="presOf" srcId="{0C257436-E02E-45E0-9426-9C49ABAED905}" destId="{15FE5553-6F10-478F-B911-318E3D1088EB}" srcOrd="0" destOrd="0" presId="urn:microsoft.com/office/officeart/2005/8/layout/hList1"/>
    <dgm:cxn modelId="{1D1D0208-8A25-4FAB-B160-833A0CF74C05}" type="presOf" srcId="{8F238EC2-6BF7-496E-BF46-44FF4425C55A}" destId="{157ECE29-0F9F-4F99-83E5-43FCBAFA66BA}" srcOrd="0" destOrd="3" presId="urn:microsoft.com/office/officeart/2005/8/layout/hList1"/>
    <dgm:cxn modelId="{0E83D409-663B-4970-90ED-E57BC78A1C13}" srcId="{0C257436-E02E-45E0-9426-9C49ABAED905}" destId="{691208CE-C4D8-459C-9B4D-DD0A913ED838}" srcOrd="3" destOrd="0" parTransId="{BF440DE1-846F-4B35-BC11-697C74B0D0E4}" sibTransId="{C896AA7C-75A2-4C20-A9AF-D1C35EB167E2}"/>
    <dgm:cxn modelId="{6C219514-28EF-44B9-B5CD-344AA1C1EB62}" type="presOf" srcId="{8A7F8567-1FF5-433F-A56C-3CE831A47FE9}" destId="{157ECE29-0F9F-4F99-83E5-43FCBAFA66BA}" srcOrd="0" destOrd="0" presId="urn:microsoft.com/office/officeart/2005/8/layout/hList1"/>
    <dgm:cxn modelId="{27C52815-E60A-4B87-90F5-CA7D930DA6E6}" type="presOf" srcId="{444FA6F7-C64F-4628-AAF9-F57C53255E67}" destId="{F8837F31-3777-40A3-8138-C76EEB236402}" srcOrd="0" destOrd="0" presId="urn:microsoft.com/office/officeart/2005/8/layout/hList1"/>
    <dgm:cxn modelId="{87B3821D-D08F-408B-B3A0-F5FDD31B1411}" srcId="{B641FC07-27A8-471D-9F2E-4F526E38B4B6}" destId="{5C7C0D1E-D3EE-4929-9C5B-66F3689B643A}" srcOrd="1" destOrd="0" parTransId="{1ADD174A-3DEA-4406-AA82-94D2B2D90970}" sibTransId="{BCBC05E3-94C7-4956-A9DC-68C0FFB59C43}"/>
    <dgm:cxn modelId="{A528CF22-3C54-40F2-BC1C-48371474C2AC}" type="presOf" srcId="{3D783DE2-DAB6-4303-B5A3-8CBF342934E1}" destId="{157ECE29-0F9F-4F99-83E5-43FCBAFA66BA}" srcOrd="0" destOrd="2" presId="urn:microsoft.com/office/officeart/2005/8/layout/hList1"/>
    <dgm:cxn modelId="{C51EE828-6FF9-49C4-BC2C-F71B32E4670F}" type="presOf" srcId="{685998E6-541C-4E04-904A-06BF184D08E2}" destId="{91C437FC-D1E5-4B44-B4D1-EA48CCB4EEB9}" srcOrd="0" destOrd="4" presId="urn:microsoft.com/office/officeart/2005/8/layout/hList1"/>
    <dgm:cxn modelId="{A0A2FE3C-A5F7-4B39-B262-C100DC0B34D9}" type="presOf" srcId="{CF5EFB17-3457-4D68-98ED-4E6ABAD8FB71}" destId="{6934DB47-AA7C-4B9D-B15F-A7666E5F0C0F}" srcOrd="0" destOrd="0" presId="urn:microsoft.com/office/officeart/2005/8/layout/hList1"/>
    <dgm:cxn modelId="{32CE1941-EF9C-4B6D-B9DA-638EB1147239}" srcId="{0C257436-E02E-45E0-9426-9C49ABAED905}" destId="{CF5EFB17-3457-4D68-98ED-4E6ABAD8FB71}" srcOrd="0" destOrd="0" parTransId="{6C75597D-78AE-4F90-8D4B-29120F27FFDE}" sibTransId="{973434F9-5B92-4833-8BCB-8C21B86369D0}"/>
    <dgm:cxn modelId="{16557764-BA5A-4A9F-B41B-5364E5832858}" type="presOf" srcId="{B0C83E23-68D5-4349-905E-D4EF93DE476B}" destId="{6934DB47-AA7C-4B9D-B15F-A7666E5F0C0F}" srcOrd="0" destOrd="2" presId="urn:microsoft.com/office/officeart/2005/8/layout/hList1"/>
    <dgm:cxn modelId="{CF9DC947-3241-46FD-AC15-77981996F92B}" srcId="{0C257436-E02E-45E0-9426-9C49ABAED905}" destId="{C2C1B5D6-2C46-4E8C-87EA-ED9DAC985E72}" srcOrd="1" destOrd="0" parTransId="{BD17B898-49EB-42EF-9D4E-7C4DFF045DFE}" sibTransId="{305BAE1B-739D-45CB-8AC6-44B3790B5474}"/>
    <dgm:cxn modelId="{1A247C48-37F0-4503-9258-828868E86D33}" type="presOf" srcId="{C2C1B5D6-2C46-4E8C-87EA-ED9DAC985E72}" destId="{6934DB47-AA7C-4B9D-B15F-A7666E5F0C0F}" srcOrd="0" destOrd="1" presId="urn:microsoft.com/office/officeart/2005/8/layout/hList1"/>
    <dgm:cxn modelId="{5E1BA868-2CAC-48AB-BF6C-EAC8E5817AE7}" srcId="{B641FC07-27A8-471D-9F2E-4F526E38B4B6}" destId="{ECC4A212-978A-4768-95A7-4E5EEBA3E55D}" srcOrd="0" destOrd="0" parTransId="{D4D5A543-A755-4A91-8005-CE3128B89A9C}" sibTransId="{4A0FEE95-ABED-4CE4-AD79-41B7075A1B7E}"/>
    <dgm:cxn modelId="{39A9C86A-C5CA-4E45-B42B-544008D2A298}" type="presOf" srcId="{ECC4A212-978A-4768-95A7-4E5EEBA3E55D}" destId="{91C437FC-D1E5-4B44-B4D1-EA48CCB4EEB9}" srcOrd="0" destOrd="0" presId="urn:microsoft.com/office/officeart/2005/8/layout/hList1"/>
    <dgm:cxn modelId="{68E6984E-0222-4AB9-B4DE-704E9E6B5D53}" type="presOf" srcId="{25AE5CC7-9C7C-4473-A8AA-1A5AF829849F}" destId="{91C437FC-D1E5-4B44-B4D1-EA48CCB4EEB9}" srcOrd="0" destOrd="2" presId="urn:microsoft.com/office/officeart/2005/8/layout/hList1"/>
    <dgm:cxn modelId="{371C5B6F-DB5C-43CB-BE5E-14669193F220}" srcId="{D3FF5B49-1D64-4D28-93EE-893E651082B5}" destId="{C62BAB74-1A80-41E4-A312-82E27E4CEB64}" srcOrd="3" destOrd="0" parTransId="{494026FD-0373-499D-8A7A-4A1B70E56E44}" sibTransId="{1ECAF482-6D16-4C92-A1E6-56CC32620871}"/>
    <dgm:cxn modelId="{23E6CC51-BFD1-4C7A-AC1A-E3A92BBF5387}" srcId="{B641FC07-27A8-471D-9F2E-4F526E38B4B6}" destId="{685998E6-541C-4E04-904A-06BF184D08E2}" srcOrd="4" destOrd="0" parTransId="{79ABBD1D-3482-4A70-8D35-097A5BBEB936}" sibTransId="{F395761A-089D-41C0-A2F1-08A4E3306D5B}"/>
    <dgm:cxn modelId="{63C8A354-682F-4F8B-97FE-4FDBD257AA87}" type="presOf" srcId="{00E99658-D57F-48EC-B076-18CFD0EB5D7E}" destId="{BAF547BC-24B8-4ED0-8F3D-B92FED013B90}" srcOrd="0" destOrd="1" presId="urn:microsoft.com/office/officeart/2005/8/layout/hList1"/>
    <dgm:cxn modelId="{96B0F654-5FF9-423B-B82E-1FCCD5D162B8}" srcId="{D3FF5B49-1D64-4D28-93EE-893E651082B5}" destId="{B641FC07-27A8-471D-9F2E-4F526E38B4B6}" srcOrd="0" destOrd="0" parTransId="{EAEF0D46-36D2-43D1-A043-D28FA29D151C}" sibTransId="{41FCAEA1-44D0-4749-BE8D-9982C9CED2E3}"/>
    <dgm:cxn modelId="{1F424B7D-E29C-4E55-BEDA-B9BCE4646E24}" srcId="{C62BAB74-1A80-41E4-A312-82E27E4CEB64}" destId="{D5F5867D-DD19-4B45-B6CD-92E0AD0168CA}" srcOrd="0" destOrd="0" parTransId="{3EB599B0-07D7-46E6-AB0B-770323B403C9}" sibTransId="{C2432E02-FBB2-4EA5-AEB9-A6C6C83E36FD}"/>
    <dgm:cxn modelId="{F7273284-34DC-4106-B29B-E8F96D5162CE}" srcId="{B641FC07-27A8-471D-9F2E-4F526E38B4B6}" destId="{25AE5CC7-9C7C-4473-A8AA-1A5AF829849F}" srcOrd="2" destOrd="0" parTransId="{E07B3E63-1DB6-4B5E-8BEE-435B78113A14}" sibTransId="{D59BF144-1BB3-4C77-8A19-ABF0EA9E9FE6}"/>
    <dgm:cxn modelId="{147F0B8B-7086-4A5C-AB7E-FD6EA0342843}" type="presOf" srcId="{73A9FEF7-B14D-4E91-A000-296EB4F5BD15}" destId="{157ECE29-0F9F-4F99-83E5-43FCBAFA66BA}" srcOrd="0" destOrd="1" presId="urn:microsoft.com/office/officeart/2005/8/layout/hList1"/>
    <dgm:cxn modelId="{91B9A492-BDA4-4E53-B022-D842C2151ADA}" type="presOf" srcId="{691208CE-C4D8-459C-9B4D-DD0A913ED838}" destId="{6934DB47-AA7C-4B9D-B15F-A7666E5F0C0F}" srcOrd="0" destOrd="3" presId="urn:microsoft.com/office/officeart/2005/8/layout/hList1"/>
    <dgm:cxn modelId="{EC1E88A7-D03B-4C8F-B171-76AFF98B48E1}" srcId="{D3FF5B49-1D64-4D28-93EE-893E651082B5}" destId="{0C257436-E02E-45E0-9426-9C49ABAED905}" srcOrd="2" destOrd="0" parTransId="{F85691FF-5F4C-42FA-9143-13FC822F86DB}" sibTransId="{CDFCFBFD-E8E0-4332-942F-7FD09FA1C949}"/>
    <dgm:cxn modelId="{123837AB-C11E-4205-837B-101ADD3B8791}" type="presOf" srcId="{8DC42C21-530F-441D-8B0F-4A4E19014562}" destId="{6934DB47-AA7C-4B9D-B15F-A7666E5F0C0F}" srcOrd="0" destOrd="4" presId="urn:microsoft.com/office/officeart/2005/8/layout/hList1"/>
    <dgm:cxn modelId="{33AF2EB7-D79B-4B4E-8564-AAB2F48CB74A}" srcId="{0C257436-E02E-45E0-9426-9C49ABAED905}" destId="{B0C83E23-68D5-4349-905E-D4EF93DE476B}" srcOrd="2" destOrd="0" parTransId="{DD054E13-431E-4718-AF9A-29C1F7078987}" sibTransId="{D04BD2A3-C792-474A-884E-9B86E4D24FFD}"/>
    <dgm:cxn modelId="{64766AB9-0255-49CD-B22A-0676B0F8C221}" type="presOf" srcId="{C62BAB74-1A80-41E4-A312-82E27E4CEB64}" destId="{710D7C16-A625-4342-8746-8522DE35622A}" srcOrd="0" destOrd="0" presId="urn:microsoft.com/office/officeart/2005/8/layout/hList1"/>
    <dgm:cxn modelId="{A5DCCCBC-2B3B-4682-B3C2-B3AB0843E8E8}" srcId="{444FA6F7-C64F-4628-AAF9-F57C53255E67}" destId="{8A7F8567-1FF5-433F-A56C-3CE831A47FE9}" srcOrd="0" destOrd="0" parTransId="{68C6D067-8826-4937-A36C-FA209885DF85}" sibTransId="{D88D226A-4FE4-4BF3-A7E0-3F1CF193B15E}"/>
    <dgm:cxn modelId="{6834A3CE-79BD-4D99-B34E-23E5F21A6B29}" type="presOf" srcId="{24B55CB0-3C1D-48A9-B26D-7A2B70328F44}" destId="{91C437FC-D1E5-4B44-B4D1-EA48CCB4EEB9}" srcOrd="0" destOrd="3" presId="urn:microsoft.com/office/officeart/2005/8/layout/hList1"/>
    <dgm:cxn modelId="{8A2135D0-2369-48B1-ABAE-46835053EB41}" type="presOf" srcId="{D3FF5B49-1D64-4D28-93EE-893E651082B5}" destId="{D740A45A-447A-4DCE-AED9-5D25C4371D40}" srcOrd="0" destOrd="0" presId="urn:microsoft.com/office/officeart/2005/8/layout/hList1"/>
    <dgm:cxn modelId="{EF0424D1-F79C-4BD9-A137-CB84F53D51C7}" srcId="{D3FF5B49-1D64-4D28-93EE-893E651082B5}" destId="{444FA6F7-C64F-4628-AAF9-F57C53255E67}" srcOrd="1" destOrd="0" parTransId="{274F3ED2-BD2C-4844-B175-88E93ACC0156}" sibTransId="{B1DE2133-4B98-4141-9873-320AA0B13976}"/>
    <dgm:cxn modelId="{28B6D8D4-65DB-489F-ABC1-1299AC524BC4}" srcId="{C62BAB74-1A80-41E4-A312-82E27E4CEB64}" destId="{00E99658-D57F-48EC-B076-18CFD0EB5D7E}" srcOrd="1" destOrd="0" parTransId="{4D82B26C-E860-4A9F-90F4-364F826DD2F3}" sibTransId="{AF3BECDE-AFF8-41B2-A742-3DEA8B5A8D2A}"/>
    <dgm:cxn modelId="{139C7ED8-862E-4C08-B5A4-8962DC714EB3}" srcId="{444FA6F7-C64F-4628-AAF9-F57C53255E67}" destId="{3D783DE2-DAB6-4303-B5A3-8CBF342934E1}" srcOrd="2" destOrd="0" parTransId="{BE89AE28-F76A-494F-8F17-358ACA8CEDD7}" sibTransId="{61A403BD-5D7E-4E43-BEB6-511C888A1573}"/>
    <dgm:cxn modelId="{7267BCDA-D868-4D3B-BF38-367831A14C9F}" type="presOf" srcId="{E5254B82-FA26-44BE-B951-CB6143D7BC06}" destId="{BAF547BC-24B8-4ED0-8F3D-B92FED013B90}" srcOrd="0" destOrd="2" presId="urn:microsoft.com/office/officeart/2005/8/layout/hList1"/>
    <dgm:cxn modelId="{84ED8DDE-E292-4D5D-864B-7EA16130C0D7}" type="presOf" srcId="{B641FC07-27A8-471D-9F2E-4F526E38B4B6}" destId="{9717A214-83EB-4656-A93B-5764C8F87837}" srcOrd="0" destOrd="0" presId="urn:microsoft.com/office/officeart/2005/8/layout/hList1"/>
    <dgm:cxn modelId="{825E47DF-D24F-479F-B0E3-5E3EF893AC36}" srcId="{444FA6F7-C64F-4628-AAF9-F57C53255E67}" destId="{73A9FEF7-B14D-4E91-A000-296EB4F5BD15}" srcOrd="1" destOrd="0" parTransId="{88CA7F35-4F50-45BF-92DE-9D11E2ACFBAD}" sibTransId="{B94AF753-7357-41B2-8FD6-EF0AD6DCF606}"/>
    <dgm:cxn modelId="{4D680BE6-A853-4A7D-B1F8-B98142E71E67}" srcId="{0C257436-E02E-45E0-9426-9C49ABAED905}" destId="{8DC42C21-530F-441D-8B0F-4A4E19014562}" srcOrd="4" destOrd="0" parTransId="{19DEFDD4-F574-4AEF-83A1-DF01EB858493}" sibTransId="{E5422AEC-A743-43C0-89C6-602515E1A4AA}"/>
    <dgm:cxn modelId="{558E6BE8-01B2-4D80-AF91-B8B67F40068C}" type="presOf" srcId="{5C7C0D1E-D3EE-4929-9C5B-66F3689B643A}" destId="{91C437FC-D1E5-4B44-B4D1-EA48CCB4EEB9}" srcOrd="0" destOrd="1" presId="urn:microsoft.com/office/officeart/2005/8/layout/hList1"/>
    <dgm:cxn modelId="{95F964EA-BA7C-47B2-98E3-8DAEC066F78C}" srcId="{B641FC07-27A8-471D-9F2E-4F526E38B4B6}" destId="{24B55CB0-3C1D-48A9-B26D-7A2B70328F44}" srcOrd="3" destOrd="0" parTransId="{C04AD5E6-D921-4CF4-A3EB-9E3AE632F430}" sibTransId="{10170DDD-ED59-4991-B770-7430CE06333B}"/>
    <dgm:cxn modelId="{16A7DFF3-F359-4877-8D32-AF446DA698DB}" srcId="{444FA6F7-C64F-4628-AAF9-F57C53255E67}" destId="{8F238EC2-6BF7-496E-BF46-44FF4425C55A}" srcOrd="3" destOrd="0" parTransId="{29EC07DE-01C6-479B-82E1-EA15C7584DAB}" sibTransId="{1EE7732D-A1DC-4A4A-AF9C-CCA9C80FD520}"/>
    <dgm:cxn modelId="{00A03018-303E-4E29-9DB2-81FB68D80037}" type="presParOf" srcId="{D740A45A-447A-4DCE-AED9-5D25C4371D40}" destId="{5151E08E-4414-4B07-B3C2-3F19BD895C5A}" srcOrd="0" destOrd="0" presId="urn:microsoft.com/office/officeart/2005/8/layout/hList1"/>
    <dgm:cxn modelId="{6AC90C60-6645-45E6-9E46-443D5F942F4F}" type="presParOf" srcId="{5151E08E-4414-4B07-B3C2-3F19BD895C5A}" destId="{9717A214-83EB-4656-A93B-5764C8F87837}" srcOrd="0" destOrd="0" presId="urn:microsoft.com/office/officeart/2005/8/layout/hList1"/>
    <dgm:cxn modelId="{271318C3-1A54-45F1-8D29-50D8C5EB8AF9}" type="presParOf" srcId="{5151E08E-4414-4B07-B3C2-3F19BD895C5A}" destId="{91C437FC-D1E5-4B44-B4D1-EA48CCB4EEB9}" srcOrd="1" destOrd="0" presId="urn:microsoft.com/office/officeart/2005/8/layout/hList1"/>
    <dgm:cxn modelId="{8B1D8C52-7E3D-448F-AB0F-BBF08DE397B6}" type="presParOf" srcId="{D740A45A-447A-4DCE-AED9-5D25C4371D40}" destId="{7F230B63-E4A8-48CD-888F-65C2AE880D90}" srcOrd="1" destOrd="0" presId="urn:microsoft.com/office/officeart/2005/8/layout/hList1"/>
    <dgm:cxn modelId="{E78AE89C-9859-40A6-AC48-AF0D4A6C812F}" type="presParOf" srcId="{D740A45A-447A-4DCE-AED9-5D25C4371D40}" destId="{F47ABE96-5076-4F71-B44C-0706A6E2A4B2}" srcOrd="2" destOrd="0" presId="urn:microsoft.com/office/officeart/2005/8/layout/hList1"/>
    <dgm:cxn modelId="{869AA81C-E9BB-4599-8D0C-31DC2CF345FC}" type="presParOf" srcId="{F47ABE96-5076-4F71-B44C-0706A6E2A4B2}" destId="{F8837F31-3777-40A3-8138-C76EEB236402}" srcOrd="0" destOrd="0" presId="urn:microsoft.com/office/officeart/2005/8/layout/hList1"/>
    <dgm:cxn modelId="{0FF39300-BC12-49DB-AE2F-DFB730F32B30}" type="presParOf" srcId="{F47ABE96-5076-4F71-B44C-0706A6E2A4B2}" destId="{157ECE29-0F9F-4F99-83E5-43FCBAFA66BA}" srcOrd="1" destOrd="0" presId="urn:microsoft.com/office/officeart/2005/8/layout/hList1"/>
    <dgm:cxn modelId="{C2791C27-9111-44CC-BCDF-7A4714705EED}" type="presParOf" srcId="{D740A45A-447A-4DCE-AED9-5D25C4371D40}" destId="{7BD8709E-20DE-4F6E-97FD-E8F645A77B4B}" srcOrd="3" destOrd="0" presId="urn:microsoft.com/office/officeart/2005/8/layout/hList1"/>
    <dgm:cxn modelId="{0CA2CF13-C124-4282-9FA6-2618B137FF20}" type="presParOf" srcId="{D740A45A-447A-4DCE-AED9-5D25C4371D40}" destId="{26048D03-6D47-47E3-8CE8-D3AF7D9FEDC8}" srcOrd="4" destOrd="0" presId="urn:microsoft.com/office/officeart/2005/8/layout/hList1"/>
    <dgm:cxn modelId="{15DB3453-7B8F-44C1-9BEE-0C0B8C1493C2}" type="presParOf" srcId="{26048D03-6D47-47E3-8CE8-D3AF7D9FEDC8}" destId="{15FE5553-6F10-478F-B911-318E3D1088EB}" srcOrd="0" destOrd="0" presId="urn:microsoft.com/office/officeart/2005/8/layout/hList1"/>
    <dgm:cxn modelId="{92391E75-6004-4697-91F6-84620787065D}" type="presParOf" srcId="{26048D03-6D47-47E3-8CE8-D3AF7D9FEDC8}" destId="{6934DB47-AA7C-4B9D-B15F-A7666E5F0C0F}" srcOrd="1" destOrd="0" presId="urn:microsoft.com/office/officeart/2005/8/layout/hList1"/>
    <dgm:cxn modelId="{388F4507-ED7A-47D7-9FDA-1DF50B008E4C}" type="presParOf" srcId="{D740A45A-447A-4DCE-AED9-5D25C4371D40}" destId="{538EC77E-3890-4FE6-A9A5-3C176D38EF73}" srcOrd="5" destOrd="0" presId="urn:microsoft.com/office/officeart/2005/8/layout/hList1"/>
    <dgm:cxn modelId="{918F1684-CD30-4832-BA70-DCF865387B48}" type="presParOf" srcId="{D740A45A-447A-4DCE-AED9-5D25C4371D40}" destId="{7367355B-0882-4950-8B5A-6C6EFE00E4E7}" srcOrd="6" destOrd="0" presId="urn:microsoft.com/office/officeart/2005/8/layout/hList1"/>
    <dgm:cxn modelId="{458BEA2A-110F-42A3-B5F6-5ABC50434859}" type="presParOf" srcId="{7367355B-0882-4950-8B5A-6C6EFE00E4E7}" destId="{710D7C16-A625-4342-8746-8522DE35622A}" srcOrd="0" destOrd="0" presId="urn:microsoft.com/office/officeart/2005/8/layout/hList1"/>
    <dgm:cxn modelId="{DD9E2AB8-CF7F-4F80-8380-BF8E6B567C63}" type="presParOf" srcId="{7367355B-0882-4950-8B5A-6C6EFE00E4E7}" destId="{BAF547BC-24B8-4ED0-8F3D-B92FED013B9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679D83-6024-4F80-9C1A-1B0FCFEDFDCC}">
      <dsp:nvSpPr>
        <dsp:cNvPr id="0" name=""/>
        <dsp:cNvSpPr/>
      </dsp:nvSpPr>
      <dsp:spPr>
        <a:xfrm>
          <a:off x="77" y="1759528"/>
          <a:ext cx="2174038" cy="7526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63500" dist="50800" dir="5400000">
            <a:prstClr val="black">
              <a:alpha val="50000"/>
            </a:prstClr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Node </a:t>
          </a:r>
          <a:r>
            <a:rPr lang="en-US" sz="3200" kern="1200" err="1"/>
            <a:t>js</a:t>
          </a:r>
          <a:endParaRPr lang="en-US" sz="3200" kern="1200"/>
        </a:p>
      </dsp:txBody>
      <dsp:txXfrm>
        <a:off x="22120" y="1781571"/>
        <a:ext cx="2129952" cy="708524"/>
      </dsp:txXfrm>
    </dsp:sp>
    <dsp:sp modelId="{719B166C-9CC1-4DE8-B38A-BA02C58AC155}">
      <dsp:nvSpPr>
        <dsp:cNvPr id="0" name=""/>
        <dsp:cNvSpPr/>
      </dsp:nvSpPr>
      <dsp:spPr>
        <a:xfrm>
          <a:off x="31405" y="883731"/>
          <a:ext cx="2174038" cy="7526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63500" dist="50800" dir="5400000">
            <a:prstClr val="black">
              <a:alpha val="50000"/>
            </a:prstClr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React</a:t>
          </a:r>
        </a:p>
      </dsp:txBody>
      <dsp:txXfrm>
        <a:off x="53448" y="905774"/>
        <a:ext cx="2129952" cy="708524"/>
      </dsp:txXfrm>
    </dsp:sp>
    <dsp:sp modelId="{368AED08-7929-42D9-BFAC-26C7FE5D7D28}">
      <dsp:nvSpPr>
        <dsp:cNvPr id="0" name=""/>
        <dsp:cNvSpPr/>
      </dsp:nvSpPr>
      <dsp:spPr>
        <a:xfrm>
          <a:off x="142" y="24875"/>
          <a:ext cx="1064661" cy="7526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63500" dist="50800" dir="5400000">
            <a:prstClr val="black">
              <a:alpha val="50000"/>
            </a:prstClr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HTML</a:t>
          </a:r>
        </a:p>
      </dsp:txBody>
      <dsp:txXfrm>
        <a:off x="22185" y="46918"/>
        <a:ext cx="1020575" cy="708524"/>
      </dsp:txXfrm>
    </dsp:sp>
    <dsp:sp modelId="{6D3DC099-C309-4D03-BB6D-381AD5103405}">
      <dsp:nvSpPr>
        <dsp:cNvPr id="0" name=""/>
        <dsp:cNvSpPr/>
      </dsp:nvSpPr>
      <dsp:spPr>
        <a:xfrm>
          <a:off x="1109475" y="24875"/>
          <a:ext cx="1064661" cy="7526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63500" dist="50800" dir="5400000">
            <a:prstClr val="black">
              <a:alpha val="50000"/>
            </a:prstClr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SCSS</a:t>
          </a:r>
        </a:p>
      </dsp:txBody>
      <dsp:txXfrm>
        <a:off x="1131518" y="46918"/>
        <a:ext cx="1020575" cy="708524"/>
      </dsp:txXfrm>
    </dsp:sp>
    <dsp:sp modelId="{8316AAF3-9BD4-4C1F-A7CD-9CC01E754A0D}">
      <dsp:nvSpPr>
        <dsp:cNvPr id="0" name=""/>
        <dsp:cNvSpPr/>
      </dsp:nvSpPr>
      <dsp:spPr>
        <a:xfrm>
          <a:off x="2180954" y="1759528"/>
          <a:ext cx="4482223" cy="7526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63500" dist="50800" dir="5400000">
            <a:prstClr val="black">
              <a:alpha val="50000"/>
            </a:prstClr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Javascript</a:t>
          </a:r>
        </a:p>
      </dsp:txBody>
      <dsp:txXfrm>
        <a:off x="2202997" y="1781571"/>
        <a:ext cx="4438137" cy="708524"/>
      </dsp:txXfrm>
    </dsp:sp>
    <dsp:sp modelId="{5E9D25B1-8CC5-4B37-9713-D49D986B09FA}">
      <dsp:nvSpPr>
        <dsp:cNvPr id="0" name=""/>
        <dsp:cNvSpPr/>
      </dsp:nvSpPr>
      <dsp:spPr>
        <a:xfrm>
          <a:off x="2223070" y="883731"/>
          <a:ext cx="2171915" cy="7526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63500" dist="50800" dir="5400000">
            <a:prstClr val="black">
              <a:alpha val="50000"/>
            </a:prstClr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Redux</a:t>
          </a:r>
        </a:p>
      </dsp:txBody>
      <dsp:txXfrm>
        <a:off x="2245113" y="905774"/>
        <a:ext cx="2127829" cy="708524"/>
      </dsp:txXfrm>
    </dsp:sp>
    <dsp:sp modelId="{F6736B68-4BB7-42DE-8690-1AEC1E5D0B4E}">
      <dsp:nvSpPr>
        <dsp:cNvPr id="0" name=""/>
        <dsp:cNvSpPr/>
      </dsp:nvSpPr>
      <dsp:spPr>
        <a:xfrm>
          <a:off x="2231879" y="24875"/>
          <a:ext cx="1063621" cy="7526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63500" dist="50800" dir="5400000">
            <a:prstClr val="black">
              <a:alpha val="50000"/>
            </a:prstClr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Boot Strap</a:t>
          </a:r>
        </a:p>
      </dsp:txBody>
      <dsp:txXfrm>
        <a:off x="2253922" y="46918"/>
        <a:ext cx="1019535" cy="708524"/>
      </dsp:txXfrm>
    </dsp:sp>
    <dsp:sp modelId="{C7E6DAC2-00CA-4F0D-A1CF-F33D6839E235}">
      <dsp:nvSpPr>
        <dsp:cNvPr id="0" name=""/>
        <dsp:cNvSpPr/>
      </dsp:nvSpPr>
      <dsp:spPr>
        <a:xfrm>
          <a:off x="3376378" y="24875"/>
          <a:ext cx="1063621" cy="7526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63500" dist="50800" dir="5400000">
            <a:prstClr val="black">
              <a:alpha val="50000"/>
            </a:prstClr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Mongo DB</a:t>
          </a:r>
        </a:p>
      </dsp:txBody>
      <dsp:txXfrm>
        <a:off x="3398421" y="46918"/>
        <a:ext cx="1019535" cy="708524"/>
      </dsp:txXfrm>
    </dsp:sp>
    <dsp:sp modelId="{BD48B7FF-2DC3-4BF4-A027-C19E279AD5D9}">
      <dsp:nvSpPr>
        <dsp:cNvPr id="0" name=""/>
        <dsp:cNvSpPr/>
      </dsp:nvSpPr>
      <dsp:spPr>
        <a:xfrm>
          <a:off x="4449147" y="883731"/>
          <a:ext cx="1063621" cy="7526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63500" dist="50800" dir="5400000">
            <a:prstClr val="black">
              <a:alpha val="50000"/>
            </a:prstClr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Redux Thunk</a:t>
          </a:r>
        </a:p>
      </dsp:txBody>
      <dsp:txXfrm>
        <a:off x="4471190" y="905774"/>
        <a:ext cx="1019535" cy="708524"/>
      </dsp:txXfrm>
    </dsp:sp>
    <dsp:sp modelId="{10574924-D88C-41A6-A5A9-C5D4B187D5BD}">
      <dsp:nvSpPr>
        <dsp:cNvPr id="0" name=""/>
        <dsp:cNvSpPr/>
      </dsp:nvSpPr>
      <dsp:spPr>
        <a:xfrm>
          <a:off x="4470483" y="30233"/>
          <a:ext cx="1056133" cy="7526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63500" dist="50800" dir="5400000">
            <a:prstClr val="black">
              <a:alpha val="50000"/>
            </a:prstClr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Mongoose</a:t>
          </a:r>
        </a:p>
      </dsp:txBody>
      <dsp:txXfrm>
        <a:off x="4492526" y="52276"/>
        <a:ext cx="1012047" cy="708524"/>
      </dsp:txXfrm>
    </dsp:sp>
    <dsp:sp modelId="{2C4FCD92-3D28-4FD6-A5C7-085A73715E94}">
      <dsp:nvSpPr>
        <dsp:cNvPr id="0" name=""/>
        <dsp:cNvSpPr/>
      </dsp:nvSpPr>
      <dsp:spPr>
        <a:xfrm>
          <a:off x="5554111" y="0"/>
          <a:ext cx="1063621" cy="1644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63500" dist="50800" dir="5400000">
            <a:prstClr val="black">
              <a:alpha val="50000"/>
            </a:prstClr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Express</a:t>
          </a:r>
        </a:p>
      </dsp:txBody>
      <dsp:txXfrm>
        <a:off x="5585263" y="31152"/>
        <a:ext cx="1001317" cy="15823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7A63DB-1DF4-4946-B617-BE4C070E56F2}">
      <dsp:nvSpPr>
        <dsp:cNvPr id="0" name=""/>
        <dsp:cNvSpPr/>
      </dsp:nvSpPr>
      <dsp:spPr>
        <a:xfrm rot="5400000">
          <a:off x="6400326" y="93917"/>
          <a:ext cx="1397598" cy="121591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Managing friend requests</a:t>
          </a:r>
        </a:p>
      </dsp:txBody>
      <dsp:txXfrm rot="-5400000">
        <a:off x="6680649" y="220865"/>
        <a:ext cx="836952" cy="962014"/>
      </dsp:txXfrm>
    </dsp:sp>
    <dsp:sp modelId="{ABD23691-70E2-41FE-98A6-D4751964569B}">
      <dsp:nvSpPr>
        <dsp:cNvPr id="0" name=""/>
        <dsp:cNvSpPr/>
      </dsp:nvSpPr>
      <dsp:spPr>
        <a:xfrm>
          <a:off x="7743977" y="282593"/>
          <a:ext cx="1559720" cy="838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D2EB0A-0B9A-4A1F-A090-CBF7CFE962E7}">
      <dsp:nvSpPr>
        <dsp:cNvPr id="0" name=""/>
        <dsp:cNvSpPr/>
      </dsp:nvSpPr>
      <dsp:spPr>
        <a:xfrm rot="5400000">
          <a:off x="5087142" y="93917"/>
          <a:ext cx="1397598" cy="121591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Google, Facebook Oauth</a:t>
          </a:r>
        </a:p>
      </dsp:txBody>
      <dsp:txXfrm rot="-5400000">
        <a:off x="5367465" y="220865"/>
        <a:ext cx="836952" cy="962014"/>
      </dsp:txXfrm>
    </dsp:sp>
    <dsp:sp modelId="{5B9B6EE3-4A0C-4B19-A0F1-7C4F3FC68300}">
      <dsp:nvSpPr>
        <dsp:cNvPr id="0" name=""/>
        <dsp:cNvSpPr/>
      </dsp:nvSpPr>
      <dsp:spPr>
        <a:xfrm rot="5400000">
          <a:off x="5741219" y="1280199"/>
          <a:ext cx="1397598" cy="121591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Uploading multiple images as posts</a:t>
          </a:r>
        </a:p>
      </dsp:txBody>
      <dsp:txXfrm rot="-5400000">
        <a:off x="6021542" y="1407147"/>
        <a:ext cx="836952" cy="962014"/>
      </dsp:txXfrm>
    </dsp:sp>
    <dsp:sp modelId="{54E9A1D2-9FBE-410F-A203-7CF0794A8621}">
      <dsp:nvSpPr>
        <dsp:cNvPr id="0" name=""/>
        <dsp:cNvSpPr/>
      </dsp:nvSpPr>
      <dsp:spPr>
        <a:xfrm>
          <a:off x="4272342" y="1468875"/>
          <a:ext cx="1509406" cy="838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94DD80-69F8-4D23-859C-3E6FF924D192}">
      <dsp:nvSpPr>
        <dsp:cNvPr id="0" name=""/>
        <dsp:cNvSpPr/>
      </dsp:nvSpPr>
      <dsp:spPr>
        <a:xfrm rot="5400000">
          <a:off x="7054402" y="1280199"/>
          <a:ext cx="1397598" cy="121591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Add comments / Like posts</a:t>
          </a:r>
        </a:p>
      </dsp:txBody>
      <dsp:txXfrm rot="-5400000">
        <a:off x="7334725" y="1407147"/>
        <a:ext cx="836952" cy="962014"/>
      </dsp:txXfrm>
    </dsp:sp>
    <dsp:sp modelId="{DF0B8DFA-41BB-46D6-89F8-0BF6F6E5C540}">
      <dsp:nvSpPr>
        <dsp:cNvPr id="0" name=""/>
        <dsp:cNvSpPr/>
      </dsp:nvSpPr>
      <dsp:spPr>
        <a:xfrm rot="5400000">
          <a:off x="6400326" y="2466481"/>
          <a:ext cx="1397598" cy="121591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Send Messages</a:t>
          </a:r>
        </a:p>
      </dsp:txBody>
      <dsp:txXfrm rot="-5400000">
        <a:off x="6680649" y="2593429"/>
        <a:ext cx="836952" cy="962014"/>
      </dsp:txXfrm>
    </dsp:sp>
    <dsp:sp modelId="{44286545-9691-456F-837D-4CE844E05E9C}">
      <dsp:nvSpPr>
        <dsp:cNvPr id="0" name=""/>
        <dsp:cNvSpPr/>
      </dsp:nvSpPr>
      <dsp:spPr>
        <a:xfrm>
          <a:off x="7743977" y="2655156"/>
          <a:ext cx="1559720" cy="838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55558C-9CBC-49B9-BC25-24F4FAB0732A}">
      <dsp:nvSpPr>
        <dsp:cNvPr id="0" name=""/>
        <dsp:cNvSpPr/>
      </dsp:nvSpPr>
      <dsp:spPr>
        <a:xfrm rot="5400000">
          <a:off x="5087142" y="2466481"/>
          <a:ext cx="1397598" cy="121591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Search friends</a:t>
          </a:r>
        </a:p>
      </dsp:txBody>
      <dsp:txXfrm rot="-5400000">
        <a:off x="5367465" y="2593429"/>
        <a:ext cx="836952" cy="962014"/>
      </dsp:txXfrm>
    </dsp:sp>
    <dsp:sp modelId="{1CD60132-684C-4A7F-A7DE-962D495C7F2F}">
      <dsp:nvSpPr>
        <dsp:cNvPr id="0" name=""/>
        <dsp:cNvSpPr/>
      </dsp:nvSpPr>
      <dsp:spPr>
        <a:xfrm rot="5400000">
          <a:off x="5741219" y="3652762"/>
          <a:ext cx="1397598" cy="121591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Unit testing – Jest</a:t>
          </a:r>
        </a:p>
      </dsp:txBody>
      <dsp:txXfrm rot="-5400000">
        <a:off x="6021542" y="3779710"/>
        <a:ext cx="836952" cy="962014"/>
      </dsp:txXfrm>
    </dsp:sp>
    <dsp:sp modelId="{7EF9A02E-E6A1-46B6-B2B5-F54A6F552EEF}">
      <dsp:nvSpPr>
        <dsp:cNvPr id="0" name=""/>
        <dsp:cNvSpPr/>
      </dsp:nvSpPr>
      <dsp:spPr>
        <a:xfrm>
          <a:off x="4272342" y="3841438"/>
          <a:ext cx="1509406" cy="838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9472B1-A3EE-4726-BCFB-209E5C01C12F}">
      <dsp:nvSpPr>
        <dsp:cNvPr id="0" name=""/>
        <dsp:cNvSpPr/>
      </dsp:nvSpPr>
      <dsp:spPr>
        <a:xfrm rot="5400000">
          <a:off x="7054402" y="3652762"/>
          <a:ext cx="1397598" cy="121591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Private profiles</a:t>
          </a:r>
        </a:p>
      </dsp:txBody>
      <dsp:txXfrm rot="-5400000">
        <a:off x="7334725" y="3779710"/>
        <a:ext cx="836952" cy="962014"/>
      </dsp:txXfrm>
    </dsp:sp>
    <dsp:sp modelId="{ABABB62F-3C42-4762-8235-A40AE6307E97}">
      <dsp:nvSpPr>
        <dsp:cNvPr id="0" name=""/>
        <dsp:cNvSpPr/>
      </dsp:nvSpPr>
      <dsp:spPr>
        <a:xfrm rot="5400000">
          <a:off x="7705047" y="2496920"/>
          <a:ext cx="1397598" cy="121591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Wall</a:t>
          </a:r>
        </a:p>
      </dsp:txBody>
      <dsp:txXfrm rot="-5400000">
        <a:off x="7985370" y="2623868"/>
        <a:ext cx="836952" cy="962014"/>
      </dsp:txXfrm>
    </dsp:sp>
    <dsp:sp modelId="{4F65D869-C0B1-408A-B65C-FF626B0D30D9}">
      <dsp:nvSpPr>
        <dsp:cNvPr id="0" name=""/>
        <dsp:cNvSpPr/>
      </dsp:nvSpPr>
      <dsp:spPr>
        <a:xfrm>
          <a:off x="7743977" y="5027720"/>
          <a:ext cx="1559720" cy="838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39CEAB-25B5-4357-9C59-93AEC8B40232}">
      <dsp:nvSpPr>
        <dsp:cNvPr id="0" name=""/>
        <dsp:cNvSpPr/>
      </dsp:nvSpPr>
      <dsp:spPr>
        <a:xfrm rot="5400000">
          <a:off x="4477546" y="3670470"/>
          <a:ext cx="1397598" cy="121591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Add comments / Like posts</a:t>
          </a:r>
        </a:p>
      </dsp:txBody>
      <dsp:txXfrm rot="-5400000">
        <a:off x="4757869" y="3797418"/>
        <a:ext cx="836952" cy="9620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17A214-83EB-4656-A93B-5764C8F87837}">
      <dsp:nvSpPr>
        <dsp:cNvPr id="0" name=""/>
        <dsp:cNvSpPr/>
      </dsp:nvSpPr>
      <dsp:spPr>
        <a:xfrm>
          <a:off x="3055" y="940515"/>
          <a:ext cx="1837531" cy="4896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Akshay</a:t>
          </a:r>
        </a:p>
      </dsp:txBody>
      <dsp:txXfrm>
        <a:off x="3055" y="940515"/>
        <a:ext cx="1837531" cy="489600"/>
      </dsp:txXfrm>
    </dsp:sp>
    <dsp:sp modelId="{91C437FC-D1E5-4B44-B4D1-EA48CCB4EEB9}">
      <dsp:nvSpPr>
        <dsp:cNvPr id="0" name=""/>
        <dsp:cNvSpPr/>
      </dsp:nvSpPr>
      <dsp:spPr>
        <a:xfrm>
          <a:off x="3055" y="1430115"/>
          <a:ext cx="1837531" cy="30480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CRUD – Posts, Comments, Likes - (Frontend &amp; Backend)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Wall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Messaging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Profile UI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Navbar</a:t>
          </a:r>
        </a:p>
      </dsp:txBody>
      <dsp:txXfrm>
        <a:off x="3055" y="1430115"/>
        <a:ext cx="1837531" cy="3048035"/>
      </dsp:txXfrm>
    </dsp:sp>
    <dsp:sp modelId="{F8837F31-3777-40A3-8138-C76EEB236402}">
      <dsp:nvSpPr>
        <dsp:cNvPr id="0" name=""/>
        <dsp:cNvSpPr/>
      </dsp:nvSpPr>
      <dsp:spPr>
        <a:xfrm>
          <a:off x="2097841" y="940515"/>
          <a:ext cx="1837531" cy="4896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Ankita</a:t>
          </a:r>
        </a:p>
      </dsp:txBody>
      <dsp:txXfrm>
        <a:off x="2097841" y="940515"/>
        <a:ext cx="1837531" cy="489600"/>
      </dsp:txXfrm>
    </dsp:sp>
    <dsp:sp modelId="{157ECE29-0F9F-4F99-83E5-43FCBAFA66BA}">
      <dsp:nvSpPr>
        <dsp:cNvPr id="0" name=""/>
        <dsp:cNvSpPr/>
      </dsp:nvSpPr>
      <dsp:spPr>
        <a:xfrm>
          <a:off x="2097841" y="1430115"/>
          <a:ext cx="1837531" cy="30480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CRUD – Profile(Frontend &amp; backend)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Friend Request backend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Post – Modal display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Sorting posts on Wall &amp; Profile</a:t>
          </a:r>
        </a:p>
      </dsp:txBody>
      <dsp:txXfrm>
        <a:off x="2097841" y="1430115"/>
        <a:ext cx="1837531" cy="3048035"/>
      </dsp:txXfrm>
    </dsp:sp>
    <dsp:sp modelId="{15FE5553-6F10-478F-B911-318E3D1088EB}">
      <dsp:nvSpPr>
        <dsp:cNvPr id="0" name=""/>
        <dsp:cNvSpPr/>
      </dsp:nvSpPr>
      <dsp:spPr>
        <a:xfrm>
          <a:off x="4192627" y="940515"/>
          <a:ext cx="1837531" cy="4896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Prasad</a:t>
          </a:r>
        </a:p>
      </dsp:txBody>
      <dsp:txXfrm>
        <a:off x="4192627" y="940515"/>
        <a:ext cx="1837531" cy="489600"/>
      </dsp:txXfrm>
    </dsp:sp>
    <dsp:sp modelId="{6934DB47-AA7C-4B9D-B15F-A7666E5F0C0F}">
      <dsp:nvSpPr>
        <dsp:cNvPr id="0" name=""/>
        <dsp:cNvSpPr/>
      </dsp:nvSpPr>
      <dsp:spPr>
        <a:xfrm>
          <a:off x="4192627" y="1430115"/>
          <a:ext cx="1837531" cy="30480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Oauth login – Google, Facebook (Frontend, Backend)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Profile UI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Search Bar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Friend Request UI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>
              <a:latin typeface="Calibri"/>
            </a:rPr>
            <a:t>Friend Suggestions</a:t>
          </a:r>
          <a:endParaRPr lang="en-US" sz="1700" kern="1200"/>
        </a:p>
      </dsp:txBody>
      <dsp:txXfrm>
        <a:off x="4192627" y="1430115"/>
        <a:ext cx="1837531" cy="3048035"/>
      </dsp:txXfrm>
    </dsp:sp>
    <dsp:sp modelId="{710D7C16-A625-4342-8746-8522DE35622A}">
      <dsp:nvSpPr>
        <dsp:cNvPr id="0" name=""/>
        <dsp:cNvSpPr/>
      </dsp:nvSpPr>
      <dsp:spPr>
        <a:xfrm>
          <a:off x="6287412" y="940515"/>
          <a:ext cx="1837531" cy="4896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Shiva</a:t>
          </a:r>
        </a:p>
      </dsp:txBody>
      <dsp:txXfrm>
        <a:off x="6287412" y="940515"/>
        <a:ext cx="1837531" cy="489600"/>
      </dsp:txXfrm>
    </dsp:sp>
    <dsp:sp modelId="{BAF547BC-24B8-4ED0-8F3D-B92FED013B90}">
      <dsp:nvSpPr>
        <dsp:cNvPr id="0" name=""/>
        <dsp:cNvSpPr/>
      </dsp:nvSpPr>
      <dsp:spPr>
        <a:xfrm>
          <a:off x="6287412" y="1430115"/>
          <a:ext cx="1837531" cy="30480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Manual testing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Presentation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Attempted incorporating Jest unit testing</a:t>
          </a:r>
        </a:p>
      </dsp:txBody>
      <dsp:txXfrm>
        <a:off x="6287412" y="1430115"/>
        <a:ext cx="1837531" cy="3048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Project By: ...........................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 SDN, Fall-2020, Prof. Dr. B. Khasnabish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NEU-Logo.png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363201" y="152401"/>
            <a:ext cx="166370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865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Project By: ...........................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 SDN, Fall-2020, Prof. Dr. B. Khasnabish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06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Project By: ...........................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 SDN, Fall-2020, Prof. Dr. B. Khasnabish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26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432800" cy="563562"/>
          </a:xfrm>
          <a:solidFill>
            <a:srgbClr val="FF0000"/>
          </a:solidFill>
          <a:ln w="25400" cmpd="dbl">
            <a:solidFill>
              <a:schemeClr val="tx2"/>
            </a:solidFill>
          </a:ln>
        </p:spPr>
        <p:txBody>
          <a:bodyPr>
            <a:noAutofit/>
          </a:bodyPr>
          <a:lstStyle>
            <a:lvl1pPr>
              <a:defRPr sz="3600" b="1" i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1"/>
            <a:ext cx="10972800" cy="4906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/>
              <a:t>Project By: ...........................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solidFill>
            <a:srgbClr val="FFFF00"/>
          </a:solidFill>
          <a:ln w="12700" cmpd="sng">
            <a:solidFill>
              <a:schemeClr val="tx2"/>
            </a:solidFill>
          </a:ln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NEU SDN, Fall-2020, Prof. Dr. B. Khasnabish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NEU-Logo.png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261601" y="1"/>
            <a:ext cx="166370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53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Project By: ...........................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 SDN, Fall-2020, Prof. Dr. B. Khasnabish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4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Project By: ...........................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 SDN, Fall-2020, Prof. Dr. B. Khasnabish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81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Project By: ...........................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 SDN, Fall-2020, Prof. Dr. B. Khasnabish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5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Project By: ...........................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 SDN, Fall-2020, Prof. Dr. B. Khasnabish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85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Project By: ...........................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 SDN, Fall-2020, Prof. Dr. B. Khasnabish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8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Project By: ...........................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 SDN, Fall-2020, Prof. Dr. B. Khasnabish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96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Project By: ...........................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 SDN, Fall-2020, Prof. Dr. B. Khasnabish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0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Project By: ...........................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 SDN, Fall-2020, Prof. Dr. B. Khasnabish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78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eu-mis-info6150-fall-2020/final-project-mindma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727325" y="734640"/>
            <a:ext cx="8908550" cy="539650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7144" y="646277"/>
            <a:ext cx="7772400" cy="1883228"/>
          </a:xfrm>
        </p:spPr>
        <p:txBody>
          <a:bodyPr/>
          <a:lstStyle/>
          <a:p>
            <a:r>
              <a:rPr lang="en-US" b="1">
                <a:solidFill>
                  <a:schemeClr val="tx2"/>
                </a:solidFill>
                <a:latin typeface="Arial Black" panose="020B0A04020102020204" pitchFamily="34" charset="0"/>
              </a:rPr>
              <a:t>Finstagram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4630" y="2835703"/>
            <a:ext cx="8108023" cy="230822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1700" i="1">
                <a:solidFill>
                  <a:schemeClr val="tx1"/>
                </a:solidFill>
              </a:rPr>
              <a:t>Team Name:           </a:t>
            </a:r>
            <a:r>
              <a:rPr lang="en-US" sz="2000" b="1">
                <a:solidFill>
                  <a:schemeClr val="tx1"/>
                </a:solidFill>
              </a:rPr>
              <a:t>Mind-MAP</a:t>
            </a:r>
          </a:p>
          <a:p>
            <a:pPr algn="l"/>
            <a:r>
              <a:rPr lang="en-US" sz="1700" i="1">
                <a:solidFill>
                  <a:schemeClr val="tx1"/>
                </a:solidFill>
              </a:rPr>
              <a:t>Team Members:     </a:t>
            </a:r>
            <a:r>
              <a:rPr lang="en-US" sz="2000">
                <a:solidFill>
                  <a:schemeClr val="tx1"/>
                </a:solidFill>
              </a:rPr>
              <a:t>Akshay Phapale - 1316563</a:t>
            </a:r>
          </a:p>
          <a:p>
            <a:pPr algn="l"/>
            <a:r>
              <a:rPr lang="en-US" sz="2000">
                <a:solidFill>
                  <a:schemeClr val="tx1"/>
                </a:solidFill>
              </a:rPr>
              <a:t>	            Ankita Brahmankar – 1389907</a:t>
            </a:r>
          </a:p>
          <a:p>
            <a:pPr algn="l"/>
            <a:r>
              <a:rPr lang="en-US" sz="2000">
                <a:solidFill>
                  <a:schemeClr val="tx1"/>
                </a:solidFill>
              </a:rPr>
              <a:t>	            Prasad Aroskar – 1305905</a:t>
            </a:r>
          </a:p>
          <a:p>
            <a:pPr algn="l"/>
            <a:r>
              <a:rPr lang="en-US" sz="2000">
                <a:solidFill>
                  <a:schemeClr val="tx1"/>
                </a:solidFill>
              </a:rPr>
              <a:t>	            Shiva Koduri – 1023015</a:t>
            </a:r>
            <a:endParaRPr lang="en-US" sz="2000" i="1">
              <a:solidFill>
                <a:schemeClr val="tx1"/>
              </a:solidFill>
            </a:endParaRPr>
          </a:p>
          <a:p>
            <a:pPr algn="l"/>
            <a:r>
              <a:rPr lang="en-US" sz="1700" i="1">
                <a:solidFill>
                  <a:schemeClr val="tx1"/>
                </a:solidFill>
              </a:rPr>
              <a:t>Course:                     </a:t>
            </a:r>
            <a:r>
              <a:rPr lang="en-US" sz="2000">
                <a:solidFill>
                  <a:schemeClr val="tx1"/>
                </a:solidFill>
              </a:rPr>
              <a:t>INFO 6150 – Web Design &amp; User Exp.</a:t>
            </a:r>
          </a:p>
          <a:p>
            <a:pPr algn="l"/>
            <a:r>
              <a:rPr lang="en-US" sz="1700" i="1">
                <a:solidFill>
                  <a:schemeClr val="tx1"/>
                </a:solidFill>
              </a:rPr>
              <a:t>Professor’s Name:  </a:t>
            </a:r>
            <a:r>
              <a:rPr lang="en-US" sz="2000" u="sng">
                <a:solidFill>
                  <a:schemeClr val="tx1"/>
                </a:solidFill>
              </a:rPr>
              <a:t>Prof. </a:t>
            </a:r>
            <a:r>
              <a:rPr lang="en-US" sz="2000" u="sng" err="1">
                <a:solidFill>
                  <a:schemeClr val="tx1"/>
                </a:solidFill>
              </a:rPr>
              <a:t>Amuthan</a:t>
            </a:r>
            <a:r>
              <a:rPr lang="en-US" sz="2000" u="sng">
                <a:solidFill>
                  <a:schemeClr val="tx1"/>
                </a:solidFill>
              </a:rPr>
              <a:t> </a:t>
            </a:r>
            <a:r>
              <a:rPr lang="en-US" sz="2000" u="sng" err="1">
                <a:solidFill>
                  <a:schemeClr val="tx1"/>
                </a:solidFill>
              </a:rPr>
              <a:t>Arulraj</a:t>
            </a:r>
            <a:endParaRPr lang="en-US" sz="2000" u="sng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95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086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821950"/>
            <a:ext cx="7284097" cy="1415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GITHUB repo:</a:t>
            </a:r>
          </a:p>
          <a:p>
            <a:pPr marL="0" indent="0">
              <a:buNone/>
            </a:pPr>
            <a:r>
              <a:rPr lang="en-US" sz="1800" i="1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https://github.com/neu-mis-info6150-fall-2020/final-project-mindmap</a:t>
            </a:r>
            <a:endParaRPr lang="en-US" sz="1800" i="1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i="1" u="sng" dirty="0">
              <a:solidFill>
                <a:srgbClr val="0563C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Project By: Mind MAP - Finsta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49396" cy="365125"/>
          </a:xfrm>
        </p:spPr>
        <p:txBody>
          <a:bodyPr/>
          <a:lstStyle/>
          <a:p>
            <a:r>
              <a:rPr lang="en-US" sz="1600">
                <a:solidFill>
                  <a:prstClr val="black"/>
                </a:solidFill>
                <a:latin typeface="Calibri"/>
              </a:rPr>
              <a:t>INFO 6150 - Web Design/User Exp</a:t>
            </a:r>
          </a:p>
        </p:txBody>
      </p:sp>
    </p:spTree>
    <p:extLst>
      <p:ext uri="{BB962C8B-B14F-4D97-AF65-F5344CB8AC3E}">
        <p14:creationId xmlns:p14="http://schemas.microsoft.com/office/powerpoint/2010/main" val="4087913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8613" y="330311"/>
            <a:ext cx="7086600" cy="639762"/>
          </a:xfrm>
        </p:spPr>
        <p:txBody>
          <a:bodyPr>
            <a:normAutofit fontScale="90000"/>
          </a:bodyPr>
          <a:lstStyle/>
          <a:p>
            <a:r>
              <a:rPr lang="en-US"/>
              <a:t>Thank you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Project By: Mind MAP - Finsta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49396" cy="365125"/>
          </a:xfrm>
        </p:spPr>
        <p:txBody>
          <a:bodyPr/>
          <a:lstStyle/>
          <a:p>
            <a:r>
              <a:rPr lang="en-US" sz="1600">
                <a:solidFill>
                  <a:prstClr val="black"/>
                </a:solidFill>
                <a:latin typeface="Calibri"/>
              </a:rPr>
              <a:t>INFO 6150 - Web Design/User Exp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F2C154-876F-4035-9AA3-5CD8F86B3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3604" y="2370631"/>
            <a:ext cx="4432041" cy="8316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b="1"/>
              <a:t>Any questions ?</a:t>
            </a:r>
          </a:p>
          <a:p>
            <a:endParaRPr lang="en-US" sz="4400" b="1"/>
          </a:p>
          <a:p>
            <a:endParaRPr lang="en-US" sz="4400" b="1"/>
          </a:p>
        </p:txBody>
      </p:sp>
    </p:spTree>
    <p:extLst>
      <p:ext uri="{BB962C8B-B14F-4D97-AF65-F5344CB8AC3E}">
        <p14:creationId xmlns:p14="http://schemas.microsoft.com/office/powerpoint/2010/main" val="3209943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086600" cy="639762"/>
          </a:xfrm>
        </p:spPr>
        <p:txBody>
          <a:bodyPr>
            <a:normAutofit fontScale="90000"/>
          </a:bodyPr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0572" y="1105694"/>
            <a:ext cx="8229600" cy="5059363"/>
          </a:xfrm>
        </p:spPr>
        <p:txBody>
          <a:bodyPr>
            <a:normAutofit/>
          </a:bodyPr>
          <a:lstStyle/>
          <a:p>
            <a:r>
              <a:rPr lang="en-US"/>
              <a:t>Introduction</a:t>
            </a:r>
          </a:p>
          <a:p>
            <a:r>
              <a:rPr lang="en-US"/>
              <a:t>Features</a:t>
            </a:r>
          </a:p>
          <a:p>
            <a:r>
              <a:rPr lang="en-US"/>
              <a:t>Architecture</a:t>
            </a:r>
          </a:p>
          <a:p>
            <a:r>
              <a:rPr lang="en-US"/>
              <a:t>Demo</a:t>
            </a:r>
          </a:p>
          <a:p>
            <a:r>
              <a:rPr lang="en-US"/>
              <a:t>Jest Testing</a:t>
            </a:r>
          </a:p>
          <a:p>
            <a:r>
              <a:rPr lang="en-US"/>
              <a:t>Work Distribution</a:t>
            </a:r>
          </a:p>
          <a:p>
            <a:r>
              <a:rPr lang="en-US"/>
              <a:t>Challenges</a:t>
            </a:r>
          </a:p>
          <a:p>
            <a:r>
              <a:rPr lang="en-US"/>
              <a:t>Future Scope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Project By: Mind MAP - Finsta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49396" cy="365125"/>
          </a:xfrm>
        </p:spPr>
        <p:txBody>
          <a:bodyPr/>
          <a:lstStyle/>
          <a:p>
            <a:r>
              <a:rPr lang="en-US" sz="1600">
                <a:solidFill>
                  <a:prstClr val="black"/>
                </a:solidFill>
                <a:latin typeface="Calibri"/>
              </a:rPr>
              <a:t>INFO 6150 - Web Design/User Exp</a:t>
            </a:r>
          </a:p>
        </p:txBody>
      </p:sp>
    </p:spTree>
    <p:extLst>
      <p:ext uri="{BB962C8B-B14F-4D97-AF65-F5344CB8AC3E}">
        <p14:creationId xmlns:p14="http://schemas.microsoft.com/office/powerpoint/2010/main" val="1496034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086600" cy="639762"/>
          </a:xfrm>
        </p:spPr>
        <p:txBody>
          <a:bodyPr>
            <a:normAutofit fontScale="90000"/>
          </a:bodyPr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0572" y="1105694"/>
            <a:ext cx="8229600" cy="5059363"/>
          </a:xfrm>
        </p:spPr>
        <p:txBody>
          <a:bodyPr>
            <a:norm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Project By: Mind MAP - Finsta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49396" cy="365125"/>
          </a:xfrm>
        </p:spPr>
        <p:txBody>
          <a:bodyPr/>
          <a:lstStyle/>
          <a:p>
            <a:r>
              <a:rPr lang="en-US" sz="1600">
                <a:solidFill>
                  <a:prstClr val="black"/>
                </a:solidFill>
                <a:latin typeface="Calibri"/>
              </a:rPr>
              <a:t>INFO 6150 - Web Design/User Exp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DC7BB1-7260-4954-A42B-657F0F78C4D6}"/>
              </a:ext>
            </a:extLst>
          </p:cNvPr>
          <p:cNvSpPr txBox="1">
            <a:spLocks/>
          </p:cNvSpPr>
          <p:nvPr/>
        </p:nvSpPr>
        <p:spPr>
          <a:xfrm>
            <a:off x="1848860" y="1215285"/>
            <a:ext cx="82296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A social networking platform to connect &amp; share your messages/photos with your family &amp; friends </a:t>
            </a:r>
          </a:p>
          <a:p>
            <a:endParaRPr lang="en-US" sz="2400"/>
          </a:p>
          <a:p>
            <a:r>
              <a:rPr lang="en-US" sz="2400"/>
              <a:t>Technology stack:</a:t>
            </a:r>
          </a:p>
          <a:p>
            <a:endParaRPr lang="en-US" sz="2400"/>
          </a:p>
          <a:p>
            <a:endParaRPr lang="en-US" sz="2400"/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C34EAB56-2F7E-40F2-8AA8-96489BCCD3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4284034"/>
              </p:ext>
            </p:extLst>
          </p:nvPr>
        </p:nvGraphicFramePr>
        <p:xfrm>
          <a:off x="2384746" y="3145987"/>
          <a:ext cx="6835192" cy="25121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1595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086600" cy="639762"/>
          </a:xfrm>
        </p:spPr>
        <p:txBody>
          <a:bodyPr>
            <a:normAutofit fontScale="90000"/>
          </a:bodyPr>
          <a:lstStyle/>
          <a:p>
            <a:r>
              <a:rPr lang="en-US"/>
              <a:t>Features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Project By: Mind MAP - Finsta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49396" cy="365125"/>
          </a:xfrm>
        </p:spPr>
        <p:txBody>
          <a:bodyPr/>
          <a:lstStyle/>
          <a:p>
            <a:r>
              <a:rPr lang="en-US" sz="1600">
                <a:solidFill>
                  <a:prstClr val="black"/>
                </a:solidFill>
                <a:latin typeface="Calibri"/>
              </a:rPr>
              <a:t>INFO 6150 - Web Design/User Exp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6E04BB94-5EB6-41D3-8030-A6F30D218D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872876"/>
              </p:ext>
            </p:extLst>
          </p:nvPr>
        </p:nvGraphicFramePr>
        <p:xfrm>
          <a:off x="-1175728" y="1099475"/>
          <a:ext cx="13576041" cy="6148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9199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086600" cy="639762"/>
          </a:xfrm>
        </p:spPr>
        <p:txBody>
          <a:bodyPr>
            <a:normAutofit fontScale="90000"/>
          </a:bodyPr>
          <a:lstStyle/>
          <a:p>
            <a:r>
              <a:rPr lang="en-US"/>
              <a:t>Architecture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Project By: Mind MAP - Finsta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49396" cy="365125"/>
          </a:xfrm>
        </p:spPr>
        <p:txBody>
          <a:bodyPr/>
          <a:lstStyle/>
          <a:p>
            <a:r>
              <a:rPr lang="en-US" sz="1600">
                <a:solidFill>
                  <a:prstClr val="black"/>
                </a:solidFill>
                <a:latin typeface="Calibri"/>
              </a:rPr>
              <a:t>INFO 6150 - Web Design/User Exp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EE49AC-A20E-48A5-9D12-4044E2D93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914400"/>
            <a:ext cx="7035800" cy="544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250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0572" y="274638"/>
            <a:ext cx="7086600" cy="639762"/>
          </a:xfrm>
        </p:spPr>
        <p:txBody>
          <a:bodyPr>
            <a:normAutofit fontScale="90000"/>
          </a:bodyPr>
          <a:lstStyle/>
          <a:p>
            <a:r>
              <a:rPr lang="en-US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0572" y="1105694"/>
            <a:ext cx="8229600" cy="5059363"/>
          </a:xfrm>
        </p:spPr>
        <p:txBody>
          <a:bodyPr>
            <a:norm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Project By: Mind MAP - Finsta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49396" cy="365125"/>
          </a:xfrm>
        </p:spPr>
        <p:txBody>
          <a:bodyPr/>
          <a:lstStyle/>
          <a:p>
            <a:r>
              <a:rPr lang="en-US" sz="1600">
                <a:solidFill>
                  <a:prstClr val="black"/>
                </a:solidFill>
                <a:latin typeface="Calibri"/>
              </a:rPr>
              <a:t>INFO 6150 - Web Design/User Exp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D2BFCA-E8E4-4F7F-BEEB-28F136045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25" y="1034143"/>
            <a:ext cx="3830412" cy="23948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52A75A-05A6-4220-99E3-4E55237C7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830" y="1920848"/>
            <a:ext cx="4225083" cy="28380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DB778A-AA83-4EA8-B87E-2A47543680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9368" y="3531173"/>
            <a:ext cx="4938759" cy="272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13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086600" cy="639762"/>
          </a:xfrm>
        </p:spPr>
        <p:txBody>
          <a:bodyPr>
            <a:normAutofit fontScale="90000"/>
          </a:bodyPr>
          <a:lstStyle/>
          <a:p>
            <a:r>
              <a:rPr lang="en-US"/>
              <a:t>Work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0572" y="1105694"/>
            <a:ext cx="8229600" cy="5059363"/>
          </a:xfrm>
        </p:spPr>
        <p:txBody>
          <a:bodyPr>
            <a:norm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Project By: Mind MAP - Finsta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49396" cy="365125"/>
          </a:xfrm>
        </p:spPr>
        <p:txBody>
          <a:bodyPr/>
          <a:lstStyle/>
          <a:p>
            <a:r>
              <a:rPr lang="en-US" sz="1600">
                <a:solidFill>
                  <a:prstClr val="black"/>
                </a:solidFill>
                <a:latin typeface="Calibri"/>
              </a:rPr>
              <a:t>INFO 6150 - Web Design/User Exp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E46490B3-F6C6-4474-85C9-0AB8AA69BC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3552473"/>
              </p:ext>
            </p:extLst>
          </p:nvPr>
        </p:nvGraphicFramePr>
        <p:xfrm>
          <a:off x="1595348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635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086600" cy="639762"/>
          </a:xfrm>
        </p:spPr>
        <p:txBody>
          <a:bodyPr>
            <a:normAutofit fontScale="90000"/>
          </a:bodyPr>
          <a:lstStyle/>
          <a:p>
            <a:r>
              <a:rPr lang="en-US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4819" y="1294054"/>
            <a:ext cx="8229600" cy="50593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/>
              <a:t>Managing Oauth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Updating redux state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Handling images on server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Component reusability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Creating socket connection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Managing project remotely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/>
          </a:p>
          <a:p>
            <a:pPr>
              <a:buFont typeface="Wingdings" panose="05000000000000000000" pitchFamily="2" charset="2"/>
              <a:buChar char="Ø"/>
            </a:pP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Project By: Mind MAP - Finsta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49396" cy="365125"/>
          </a:xfrm>
        </p:spPr>
        <p:txBody>
          <a:bodyPr/>
          <a:lstStyle/>
          <a:p>
            <a:r>
              <a:rPr lang="en-US" sz="1600">
                <a:solidFill>
                  <a:prstClr val="black"/>
                </a:solidFill>
                <a:latin typeface="Calibri"/>
              </a:rPr>
              <a:t>INFO 6150 - Web Design/User Exp</a:t>
            </a:r>
          </a:p>
        </p:txBody>
      </p:sp>
    </p:spTree>
    <p:extLst>
      <p:ext uri="{BB962C8B-B14F-4D97-AF65-F5344CB8AC3E}">
        <p14:creationId xmlns:p14="http://schemas.microsoft.com/office/powerpoint/2010/main" val="2482987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086600" cy="639762"/>
          </a:xfrm>
        </p:spPr>
        <p:txBody>
          <a:bodyPr>
            <a:normAutofit fontScale="90000"/>
          </a:bodyPr>
          <a:lstStyle/>
          <a:p>
            <a:r>
              <a:rPr lang="en-US"/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0572" y="1234121"/>
            <a:ext cx="8229600" cy="505936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/>
              <a:t>Block users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Pagination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Store chat history in database</a:t>
            </a:r>
            <a:endParaRPr lang="en-US">
              <a:cs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Adding videos in post</a:t>
            </a:r>
            <a:endParaRPr lang="en-US">
              <a:cs typeface="Calibri"/>
            </a:endParaRP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Project By: Mind MAP - Finsta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49396" cy="365125"/>
          </a:xfrm>
        </p:spPr>
        <p:txBody>
          <a:bodyPr/>
          <a:lstStyle/>
          <a:p>
            <a:r>
              <a:rPr lang="en-US" sz="1600">
                <a:solidFill>
                  <a:prstClr val="black"/>
                </a:solidFill>
                <a:latin typeface="Calibri"/>
              </a:rPr>
              <a:t>INFO 6150 - Web Design/User Exp</a:t>
            </a:r>
          </a:p>
        </p:txBody>
      </p:sp>
    </p:spTree>
    <p:extLst>
      <p:ext uri="{BB962C8B-B14F-4D97-AF65-F5344CB8AC3E}">
        <p14:creationId xmlns:p14="http://schemas.microsoft.com/office/powerpoint/2010/main" val="131585082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405</Words>
  <Application>Microsoft Office PowerPoint</Application>
  <PresentationFormat>Widescreen</PresentationFormat>
  <Paragraphs>118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Wingdings</vt:lpstr>
      <vt:lpstr>1_Office Theme</vt:lpstr>
      <vt:lpstr>Finstagram</vt:lpstr>
      <vt:lpstr>Outline</vt:lpstr>
      <vt:lpstr>Introduction</vt:lpstr>
      <vt:lpstr>Features</vt:lpstr>
      <vt:lpstr>Architecture</vt:lpstr>
      <vt:lpstr>Demo</vt:lpstr>
      <vt:lpstr>Work Distribution</vt:lpstr>
      <vt:lpstr>Challenges</vt:lpstr>
      <vt:lpstr>Future Scope</vt:lpstr>
      <vt:lpstr>Links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Title:</dc:title>
  <dc:creator>Prasad Aroskar</dc:creator>
  <cp:lastModifiedBy>Prasad Aroskar</cp:lastModifiedBy>
  <cp:revision>5</cp:revision>
  <dcterms:created xsi:type="dcterms:W3CDTF">2020-12-15T16:14:54Z</dcterms:created>
  <dcterms:modified xsi:type="dcterms:W3CDTF">2020-12-16T03:07:43Z</dcterms:modified>
</cp:coreProperties>
</file>