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553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51381"/>
            <a:ext cx="7884414" cy="4066540"/>
          </a:xfrm>
        </p:spPr>
        <p:txBody>
          <a:bodyPr anchor="b">
            <a:normAutofit/>
          </a:bodyPr>
          <a:lstStyle/>
          <a:p>
            <a:pPr algn="l"/>
            <a:r>
              <a:rPr lang="en-IN" sz="5700"/>
              <a:t>Auto-Scaling Compute Resources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49" y="4983276"/>
            <a:ext cx="7884414" cy="1126680"/>
          </a:xfrm>
        </p:spPr>
        <p:txBody>
          <a:bodyPr>
            <a:normAutofit/>
          </a:bodyPr>
          <a:lstStyle/>
          <a:p>
            <a:pPr algn="l"/>
            <a:r>
              <a:t>Using Local VM and Google Cloud Platform</a:t>
            </a:r>
            <a:endParaRPr lang="en-IN"/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IN" sz="630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/>
              <a:t>Run compute tasks on local Alpine VM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/>
              <a:t>Monitor CPU and RAM usage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/>
              <a:t>Trigger GCP VM when usage &gt; 75%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/>
              <a:t>Stop local load after scaling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/>
              <a:t>Cost-efficient, demo-ready setup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400"/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IN" sz="2100" dirty="0"/>
              <a:t>VirtualBox &amp; Alpine Linux</a:t>
            </a:r>
          </a:p>
          <a:p>
            <a:r>
              <a:rPr lang="en-IN" sz="2100" dirty="0"/>
              <a:t>Python 3 &amp; </a:t>
            </a:r>
            <a:r>
              <a:rPr lang="en-IN" sz="2100" dirty="0" err="1"/>
              <a:t>Paramiko</a:t>
            </a:r>
            <a:endParaRPr lang="en-IN" sz="2100" dirty="0"/>
          </a:p>
          <a:p>
            <a:r>
              <a:rPr lang="en-IN" sz="2100" dirty="0"/>
              <a:t>NumPy (CPU Load Simulation)</a:t>
            </a:r>
          </a:p>
          <a:p>
            <a:r>
              <a:rPr lang="en-IN" sz="2100" dirty="0"/>
              <a:t>Google Cloud SDK (</a:t>
            </a:r>
            <a:r>
              <a:rPr lang="en-IN" sz="2100" dirty="0" err="1"/>
              <a:t>gcloud</a:t>
            </a:r>
            <a:r>
              <a:rPr lang="en-IN" sz="2100" dirty="0"/>
              <a:t> CLI)</a:t>
            </a:r>
          </a:p>
          <a:p>
            <a:r>
              <a:rPr lang="en-IN" sz="2100" dirty="0"/>
              <a:t>Windows Host as control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67" y="463716"/>
            <a:ext cx="5817120" cy="631038"/>
          </a:xfrm>
        </p:spPr>
        <p:txBody>
          <a:bodyPr anchor="t">
            <a:normAutofit/>
          </a:bodyPr>
          <a:lstStyle/>
          <a:p>
            <a:r>
              <a:rPr lang="en-IN" sz="2800" dirty="0"/>
              <a:t>Architecture Overview</a:t>
            </a:r>
          </a:p>
        </p:txBody>
      </p:sp>
      <p:pic>
        <p:nvPicPr>
          <p:cNvPr id="7" name="Content Placeholder 6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8F4F04D1-4D20-72D5-364F-DA2297BC1E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57" b="17610"/>
          <a:stretch/>
        </p:blipFill>
        <p:spPr>
          <a:xfrm>
            <a:off x="569626" y="1251679"/>
            <a:ext cx="8027233" cy="490927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2221BB3-7B5D-C899-7745-66D7AC32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D2D571-38D7-DB0F-166C-14FEDA70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88AEF72-50CD-C201-F6BF-C595BBBE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IN" sz="3850"/>
              <a:t>Demo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100"/>
              <a:t>1. Start Alpine VM</a:t>
            </a:r>
          </a:p>
          <a:p>
            <a:pPr marL="0" indent="0">
              <a:buNone/>
            </a:pPr>
            <a:r>
              <a:rPr lang="en-IN" sz="2100"/>
              <a:t>2. Trigger CPU load remotely</a:t>
            </a:r>
          </a:p>
          <a:p>
            <a:pPr marL="0" indent="0">
              <a:buNone/>
            </a:pPr>
            <a:r>
              <a:rPr lang="en-IN" sz="2100"/>
              <a:t>3. Run trigger script on host</a:t>
            </a:r>
          </a:p>
          <a:p>
            <a:pPr marL="0" indent="0">
              <a:buNone/>
            </a:pPr>
            <a:r>
              <a:rPr lang="en-IN" sz="2100"/>
              <a:t>4. Monitor GCP instance status</a:t>
            </a:r>
          </a:p>
          <a:p>
            <a:pPr marL="0" indent="0">
              <a:buNone/>
            </a:pPr>
            <a:r>
              <a:rPr lang="en-IN" sz="2100"/>
              <a:t>5. Stop cloud VM after demo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Downhill skiing">
            <a:extLst>
              <a:ext uri="{FF2B5EF4-FFF2-40B4-BE49-F238E27FC236}">
                <a16:creationId xmlns:a16="http://schemas.microsoft.com/office/drawing/2014/main" id="{5D13CD74-9EAC-3CD9-685B-5FDA5B900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IN" sz="5800"/>
              <a:t>Results &amp;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GCP triggered on high CPU load</a:t>
            </a:r>
          </a:p>
          <a:p>
            <a:r>
              <a:rPr lang="en-US" sz="2100"/>
              <a:t>Real-time monitoring worked</a:t>
            </a:r>
          </a:p>
          <a:p>
            <a:r>
              <a:rPr lang="en-US" sz="2100"/>
              <a:t>Load stopped post-scale</a:t>
            </a:r>
          </a:p>
          <a:p>
            <a:r>
              <a:rPr lang="en-US" sz="2100"/>
              <a:t>Setup was scriptable and repeatable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125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Auto-Scaling Compute Resources</vt:lpstr>
      <vt:lpstr>Project Objective</vt:lpstr>
      <vt:lpstr>Tools &amp; Technologies</vt:lpstr>
      <vt:lpstr>Architecture Overview</vt:lpstr>
      <vt:lpstr>Demo Walkthrough</vt:lpstr>
      <vt:lpstr>Results &amp; Outcome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Prasad Rajendra Bochare (M23AID038)</cp:lastModifiedBy>
  <cp:revision>2</cp:revision>
  <dcterms:created xsi:type="dcterms:W3CDTF">2013-01-27T09:14:16Z</dcterms:created>
  <dcterms:modified xsi:type="dcterms:W3CDTF">2025-03-23T13:36:02Z</dcterms:modified>
  <cp:category/>
</cp:coreProperties>
</file>