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Pre-Requisite" id="{5DD26836-D8B0-44B0-BA22-DCDAF8ACDB59}">
          <p14:sldIdLst>
            <p14:sldId id="256"/>
            <p14:sldId id="257"/>
            <p14:sldId id="258"/>
          </p14:sldIdLst>
        </p14:section>
        <p14:section name="Scope" id="{EED92629-4679-4E19-A74C-6A3746EB69B6}">
          <p14:sldIdLst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714" autoAdjust="0"/>
  </p:normalViewPr>
  <p:slideViewPr>
    <p:cSldViewPr snapToGrid="0">
      <p:cViewPr varScale="1">
        <p:scale>
          <a:sx n="60" d="100"/>
          <a:sy n="60" d="100"/>
        </p:scale>
        <p:origin x="10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0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35BA-47DA-47B2-8B9B-505C7D5774C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DC71-A6A6-498E-BF77-867B6801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Program gets compiled</a:t>
            </a:r>
            <a:r>
              <a:rPr lang="en-US" baseline="0" dirty="0" smtClean="0"/>
              <a:t> right before its execution, the difference can be in nanoseconds!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Engine talks to compiler and scope during execution. Compiler will ask scope to declare variables and hold it. Engine will then talk to scope during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DC71-A6A6-498E-BF77-867B6801E3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3CB8-329B-4174-82A4-CB5540E2FAF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2C0F-3F48-4816-8457-BCAD180A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3CB8-329B-4174-82A4-CB5540E2FAF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2C0F-3F48-4816-8457-BCAD180A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5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3CB8-329B-4174-82A4-CB5540E2FAF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2C0F-3F48-4816-8457-BCAD180A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1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3CB8-329B-4174-82A4-CB5540E2FAF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2C0F-3F48-4816-8457-BCAD180A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4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3CB8-329B-4174-82A4-CB5540E2FAF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2C0F-3F48-4816-8457-BCAD180A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63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3CB8-329B-4174-82A4-CB5540E2FAF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2C0F-3F48-4816-8457-BCAD180A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3CB8-329B-4174-82A4-CB5540E2FAF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2C0F-3F48-4816-8457-BCAD180A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3CB8-329B-4174-82A4-CB5540E2FAF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2C0F-3F48-4816-8457-BCAD180A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3CB8-329B-4174-82A4-CB5540E2FAF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2C0F-3F48-4816-8457-BCAD180A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3CB8-329B-4174-82A4-CB5540E2FAF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2C0F-3F48-4816-8457-BCAD180A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3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3CB8-329B-4174-82A4-CB5540E2FAF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2C0F-3F48-4816-8457-BCAD180A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53CB8-329B-4174-82A4-CB5540E2FAF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2C0F-3F48-4816-8457-BCAD180A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JavaScript – Advanced Features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 Lexical Scope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344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100 – 300 session (No kidding here)</a:t>
            </a:r>
          </a:p>
          <a:p>
            <a:r>
              <a:rPr lang="en-US" dirty="0" smtClean="0"/>
              <a:t>Basic knowledge of JavaScript concepts like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1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– What is it and how is it different that other programming languages like C, C++, Java or C#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2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Scope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 – JavaScript is an interpreted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2744" y="3360174"/>
            <a:ext cx="2314433" cy="98263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3973" y="3360174"/>
            <a:ext cx="2314433" cy="98263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17256" y="3360175"/>
            <a:ext cx="2314433" cy="98263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973" y="1815152"/>
            <a:ext cx="2114550" cy="6088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4723973" y="4810438"/>
            <a:ext cx="279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Responsible for execution of program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743950"/>
            <a:ext cx="2792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Responsible for parsing and generating Abstract Syntax Tree (AST), which engine can execute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17256" y="4793201"/>
            <a:ext cx="279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lookup table for variables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04839" y="3815255"/>
            <a:ext cx="109728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317561" y="3815259"/>
            <a:ext cx="123867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23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56" y="1674922"/>
            <a:ext cx="3087618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7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Scope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0" y="1690688"/>
            <a:ext cx="6167696" cy="30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0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80041" cy="31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3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 Lexical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08428" cy="34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2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142</Words>
  <Application>Microsoft Office PowerPoint</Application>
  <PresentationFormat>Widescreen</PresentationFormat>
  <Paragraphs>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JavaScript – Advanced Features</vt:lpstr>
      <vt:lpstr>Pre-Requisite</vt:lpstr>
      <vt:lpstr>Overview</vt:lpstr>
      <vt:lpstr>Scope</vt:lpstr>
      <vt:lpstr>Myth – JavaScript is an interpreted language</vt:lpstr>
      <vt:lpstr>Lexical Scope</vt:lpstr>
      <vt:lpstr>Lexical Scope</vt:lpstr>
      <vt:lpstr>Nested Scope</vt:lpstr>
      <vt:lpstr>Cheating Lexical Scope</vt:lpstr>
      <vt:lpstr>Cheating Lexical Scope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Honrao, Prasad(Cognizant)</dc:creator>
  <cp:lastModifiedBy>Honrao, Prasad(Cognizant)</cp:lastModifiedBy>
  <cp:revision>30</cp:revision>
  <dcterms:created xsi:type="dcterms:W3CDTF">2015-07-20T08:11:39Z</dcterms:created>
  <dcterms:modified xsi:type="dcterms:W3CDTF">2015-07-20T11:20:04Z</dcterms:modified>
</cp:coreProperties>
</file>