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Analysis_1659369317720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C3D765-F5CE-490C-8D37-D2A1439B0E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EC017D-5382-4032-BAE0-A936F49393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8/2/2022 10:03:11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firmed Case in India" id="2" name="slide2">
            <a:extLst>
              <a:ext uri="{FF2B5EF4-FFF2-40B4-BE49-F238E27FC236}">
                <a16:creationId xmlns:a16="http://schemas.microsoft.com/office/drawing/2014/main" id="{EE596DA7-292D-4FDE-91D4-DE694D618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4" y="0"/>
            <a:ext cx="11370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d Case in India" id="3" name="slide3">
            <a:extLst>
              <a:ext uri="{FF2B5EF4-FFF2-40B4-BE49-F238E27FC236}">
                <a16:creationId xmlns:a16="http://schemas.microsoft.com/office/drawing/2014/main" id="{E38B29D8-3AD7-48DF-AE2A-539EEAD17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" y="0"/>
            <a:ext cx="11402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verd Case in India (2)" id="4" name="slide4">
            <a:extLst>
              <a:ext uri="{FF2B5EF4-FFF2-40B4-BE49-F238E27FC236}">
                <a16:creationId xmlns:a16="http://schemas.microsoft.com/office/drawing/2014/main" id="{B858C8BA-D291-4CC8-9CEB-9107046A7A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52" y="0"/>
            <a:ext cx="678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" id="5" name="slide5">
            <a:extLst>
              <a:ext uri="{FF2B5EF4-FFF2-40B4-BE49-F238E27FC236}">
                <a16:creationId xmlns:a16="http://schemas.microsoft.com/office/drawing/2014/main" id="{2E718ADD-EA41-42C4-B986-2471C386AA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95312"/>
            <a:ext cx="8763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6" name="slide6">
            <a:extLst>
              <a:ext uri="{FF2B5EF4-FFF2-40B4-BE49-F238E27FC236}">
                <a16:creationId xmlns:a16="http://schemas.microsoft.com/office/drawing/2014/main" id="{AF209BA2-A128-4857-9C8C-9DA8E3AEEB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66762"/>
            <a:ext cx="10658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2022-08-02T10:03:11Z</dcterms:created>
  <dcterms:modified xsi:type="dcterms:W3CDTF">2022-08-02T10:03:11Z</dcterms:modified>
</cp:coreProperties>
</file>