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-19Analysis_16593693177200/RecoverdCaseinworl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03B0AFA-D739-4986-B2D9-B3AF013A278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Covid-19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6073BE-88CD-402C-8F37-ECEECA0B23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8/2/2022 10:18:45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Case in India" id="2" name="slide2">
            <a:extLst>
              <a:ext uri="{FF2B5EF4-FFF2-40B4-BE49-F238E27FC236}">
                <a16:creationId xmlns:a16="http://schemas.microsoft.com/office/drawing/2014/main" id="{AB2530BB-DABA-41E1-9648-8F06129386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49" y="0"/>
            <a:ext cx="10124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verd Case in India" id="3" name="slide3">
            <a:extLst>
              <a:ext uri="{FF2B5EF4-FFF2-40B4-BE49-F238E27FC236}">
                <a16:creationId xmlns:a16="http://schemas.microsoft.com/office/drawing/2014/main" id="{488EFB04-5FDE-47FD-B5C6-DFC5C3A94C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9" y="0"/>
            <a:ext cx="1015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verd Case in India (2)" id="4" name="slide4">
            <a:extLst>
              <a:ext uri="{FF2B5EF4-FFF2-40B4-BE49-F238E27FC236}">
                <a16:creationId xmlns:a16="http://schemas.microsoft.com/office/drawing/2014/main" id="{A5B6C5C7-C4A3-4389-BAA1-2C5C5B9253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55" y="0"/>
            <a:ext cx="5041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2022-08-02T10:18:45Z</dcterms:created>
  <dcterms:modified xsi:type="dcterms:W3CDTF">2022-08-02T10:18:45Z</dcterms:modified>
</cp:coreProperties>
</file>