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ovid-19Analysis_16593693177200/RecoverdCaseinworl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0997606-7CCF-4AA6-B0AF-6BF1A11924F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Covid-19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A2877BD-E196-4F44-A169-2C160B3D0BA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8/2/2022 10:17:33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224F41D0-BE46-4988-AF8B-D106958197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" y="1243012"/>
            <a:ext cx="106584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3" name="slide3">
            <a:extLst>
              <a:ext uri="{FF2B5EF4-FFF2-40B4-BE49-F238E27FC236}">
                <a16:creationId xmlns:a16="http://schemas.microsoft.com/office/drawing/2014/main" id="{6F2DF769-451C-47D4-8DB5-7095E61434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" y="766762"/>
            <a:ext cx="106584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2022-08-02T10:17:35Z</dcterms:created>
  <dcterms:modified xsi:type="dcterms:W3CDTF">2022-08-02T10:17:35Z</dcterms:modified>
</cp:coreProperties>
</file>