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-19Analysis_16593693177200/RecoverdCaseinworl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6EB4F61-6A7E-4F6F-85A1-53424831C4F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Covid-19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871899-3AB2-4745-9003-50337597D2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8/2/2022 10:20:40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Line" id="2" name="slide2">
            <a:extLst>
              <a:ext uri="{FF2B5EF4-FFF2-40B4-BE49-F238E27FC236}">
                <a16:creationId xmlns:a16="http://schemas.microsoft.com/office/drawing/2014/main" id="{0C5E00D5-7992-4536-B5EC-6D7C889762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614487"/>
            <a:ext cx="87630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Line for India" id="3" name="slide3">
            <a:extLst>
              <a:ext uri="{FF2B5EF4-FFF2-40B4-BE49-F238E27FC236}">
                <a16:creationId xmlns:a16="http://schemas.microsoft.com/office/drawing/2014/main" id="{AABDA887-FD23-4DD5-9D8E-61F9EB93B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7" y="1614487"/>
            <a:ext cx="86963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2022-08-02T10:20:40Z</dcterms:created>
  <dcterms:modified xsi:type="dcterms:W3CDTF">2022-08-02T10:20:40Z</dcterms:modified>
</cp:coreProperties>
</file>