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lmartDataAnalysis_16595121455930/WalmartRetailData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98FA61-DE33-4FE2-B389-F9C93E6F8F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Walmart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3ECD91-E439-4704-9B43-F22FF6C8FD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8/3/2022 7:39:36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lmart  Retail Data Analysis" id="2" name="slide2">
            <a:extLst>
              <a:ext uri="{FF2B5EF4-FFF2-40B4-BE49-F238E27FC236}">
                <a16:creationId xmlns:a16="http://schemas.microsoft.com/office/drawing/2014/main" id="{AA74E3DD-8F58-4DE5-9A33-01092E7F4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00150"/>
            <a:ext cx="10877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2022-08-03T07:39:37Z</dcterms:created>
  <dcterms:modified xsi:type="dcterms:W3CDTF">2022-08-03T07:39:37Z</dcterms:modified>
</cp:coreProperties>
</file>