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WalmartDataAnalysis_16595121455930/WalmartRetailDataAnalysis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016FFB94-1EAD-48A3-BBC6-63495FCC2187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Walmart Data Analysis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6D2A511A-2EBA-4769-A960-578371DC6E54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8/3/2022 7:36:48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verage Sale,Profit,Discount" id="2" name="slide2">
            <a:extLst>
              <a:ext uri="{FF2B5EF4-FFF2-40B4-BE49-F238E27FC236}">
                <a16:creationId xmlns:a16="http://schemas.microsoft.com/office/drawing/2014/main" id="{8DC028C8-28E1-4C53-BEAA-B11134DBBC9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2743200"/>
            <a:ext cx="91440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ate VS Profit" id="3" name="slide3">
            <a:extLst>
              <a:ext uri="{FF2B5EF4-FFF2-40B4-BE49-F238E27FC236}">
                <a16:creationId xmlns:a16="http://schemas.microsoft.com/office/drawing/2014/main" id="{92282C15-15A6-467A-A7A3-B8773CA6DB7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4962" y="1376362"/>
            <a:ext cx="8982075" cy="410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ge VS Profit" id="4" name="slide4">
            <a:extLst>
              <a:ext uri="{FF2B5EF4-FFF2-40B4-BE49-F238E27FC236}">
                <a16:creationId xmlns:a16="http://schemas.microsoft.com/office/drawing/2014/main" id="{AAC0E582-B9C4-489A-AF32-92147118617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6987" y="1352550"/>
            <a:ext cx="7058025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gional Profit" id="5" name="slide5">
            <a:extLst>
              <a:ext uri="{FF2B5EF4-FFF2-40B4-BE49-F238E27FC236}">
                <a16:creationId xmlns:a16="http://schemas.microsoft.com/office/drawing/2014/main" id="{E0B268A5-020A-4A29-A8AB-B5E8481C8E6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4962" y="2171700"/>
            <a:ext cx="8982075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2022-08-03T07:36:49Z</dcterms:created>
  <dcterms:modified xsi:type="dcterms:W3CDTF">2022-08-03T07:36:49Z</dcterms:modified>
</cp:coreProperties>
</file>