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A8D8F-7F5D-4395-BF8B-A2947FEB11F1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1F2E-C59E-45A8-8D96-0F2E3B0D7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735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A8D8F-7F5D-4395-BF8B-A2947FEB11F1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1F2E-C59E-45A8-8D96-0F2E3B0D7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942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A8D8F-7F5D-4395-BF8B-A2947FEB11F1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1F2E-C59E-45A8-8D96-0F2E3B0D7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87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A8D8F-7F5D-4395-BF8B-A2947FEB11F1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1F2E-C59E-45A8-8D96-0F2E3B0D7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394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A8D8F-7F5D-4395-BF8B-A2947FEB11F1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1F2E-C59E-45A8-8D96-0F2E3B0D7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426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A8D8F-7F5D-4395-BF8B-A2947FEB11F1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1F2E-C59E-45A8-8D96-0F2E3B0D7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907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A8D8F-7F5D-4395-BF8B-A2947FEB11F1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1F2E-C59E-45A8-8D96-0F2E3B0D7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510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A8D8F-7F5D-4395-BF8B-A2947FEB11F1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1F2E-C59E-45A8-8D96-0F2E3B0D7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529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A8D8F-7F5D-4395-BF8B-A2947FEB11F1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1F2E-C59E-45A8-8D96-0F2E3B0D7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13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A8D8F-7F5D-4395-BF8B-A2947FEB11F1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AD91F2E-C59E-45A8-8D96-0F2E3B0D7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74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A8D8F-7F5D-4395-BF8B-A2947FEB11F1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1F2E-C59E-45A8-8D96-0F2E3B0D7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45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A8D8F-7F5D-4395-BF8B-A2947FEB11F1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1F2E-C59E-45A8-8D96-0F2E3B0D7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504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A8D8F-7F5D-4395-BF8B-A2947FEB11F1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1F2E-C59E-45A8-8D96-0F2E3B0D7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141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A8D8F-7F5D-4395-BF8B-A2947FEB11F1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1F2E-C59E-45A8-8D96-0F2E3B0D7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45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A8D8F-7F5D-4395-BF8B-A2947FEB11F1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1F2E-C59E-45A8-8D96-0F2E3B0D7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06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A8D8F-7F5D-4395-BF8B-A2947FEB11F1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1F2E-C59E-45A8-8D96-0F2E3B0D7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542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A8D8F-7F5D-4395-BF8B-A2947FEB11F1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1F2E-C59E-45A8-8D96-0F2E3B0D7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343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BA8D8F-7F5D-4395-BF8B-A2947FEB11F1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AD91F2E-C59E-45A8-8D96-0F2E3B0D70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12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61F7A-74DA-FE88-94B7-396143A12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8009" y="1473199"/>
            <a:ext cx="9626311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Kotlin for Spring Boot: A Modern Approach to Java Development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621D9E-498D-4F04-84B7-45A195F4A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78033" y="4069418"/>
            <a:ext cx="4134847" cy="1645582"/>
          </a:xfrm>
        </p:spPr>
        <p:txBody>
          <a:bodyPr>
            <a:normAutofit lnSpcReduction="10000"/>
          </a:bodyPr>
          <a:lstStyle/>
          <a:p>
            <a:pPr algn="l"/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Mohamedsaif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Sarfarazbhai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Patel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ID: 991707522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Class: 1251_93666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Instructor: Mallika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Mallika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 2: Teach Us Something</a:t>
            </a:r>
          </a:p>
        </p:txBody>
      </p:sp>
    </p:spTree>
    <p:extLst>
      <p:ext uri="{BB962C8B-B14F-4D97-AF65-F5344CB8AC3E}">
        <p14:creationId xmlns:p14="http://schemas.microsoft.com/office/powerpoint/2010/main" val="2896653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CCF49-F512-2896-2607-560C91161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10719-0459-1716-CE54-319F17078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69848"/>
          </a:xfrm>
        </p:spPr>
        <p:txBody>
          <a:bodyPr/>
          <a:lstStyle/>
          <a:p>
            <a:pPr algn="l"/>
            <a:r>
              <a:rPr lang="en-IN" dirty="0"/>
              <a:t>Live Demo (Screenshots)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7870F3-7225-E3AD-3A33-C6A2FB78DDC9}"/>
              </a:ext>
            </a:extLst>
          </p:cNvPr>
          <p:cNvSpPr txBox="1"/>
          <p:nvPr/>
        </p:nvSpPr>
        <p:spPr>
          <a:xfrm>
            <a:off x="1417320" y="2013127"/>
            <a:ext cx="4928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600" b="1" i="0" dirty="0">
                <a:solidFill>
                  <a:srgbClr val="2C3E50"/>
                </a:solidFill>
                <a:effectLst/>
                <a:latin typeface="Arial" panose="020B0604020202020204" pitchFamily="34" charset="0"/>
              </a:rPr>
              <a:t>Get Student By ID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90D5FB5-2BCD-DAB1-DD22-B2E0E26C6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7320" y="2993294"/>
            <a:ext cx="10018712" cy="1538924"/>
          </a:xfrm>
        </p:spPr>
      </p:pic>
    </p:spTree>
    <p:extLst>
      <p:ext uri="{BB962C8B-B14F-4D97-AF65-F5344CB8AC3E}">
        <p14:creationId xmlns:p14="http://schemas.microsoft.com/office/powerpoint/2010/main" val="1072384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4396C-A0DA-544C-E585-BF629BF73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Java vs Kotlin: Code Clarity, Efficiency &amp; Maintainability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0448EE9-261A-0CE4-C9EA-319A91DD3C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8622040"/>
              </p:ext>
            </p:extLst>
          </p:nvPr>
        </p:nvGraphicFramePr>
        <p:xfrm>
          <a:off x="1484311" y="2546604"/>
          <a:ext cx="9753666" cy="289407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3251222">
                  <a:extLst>
                    <a:ext uri="{9D8B030D-6E8A-4147-A177-3AD203B41FA5}">
                      <a16:colId xmlns:a16="http://schemas.microsoft.com/office/drawing/2014/main" val="58763884"/>
                    </a:ext>
                  </a:extLst>
                </a:gridCol>
                <a:gridCol w="3251222">
                  <a:extLst>
                    <a:ext uri="{9D8B030D-6E8A-4147-A177-3AD203B41FA5}">
                      <a16:colId xmlns:a16="http://schemas.microsoft.com/office/drawing/2014/main" val="3632783101"/>
                    </a:ext>
                  </a:extLst>
                </a:gridCol>
                <a:gridCol w="3251222">
                  <a:extLst>
                    <a:ext uri="{9D8B030D-6E8A-4147-A177-3AD203B41FA5}">
                      <a16:colId xmlns:a16="http://schemas.microsoft.com/office/drawing/2014/main" val="435999946"/>
                    </a:ext>
                  </a:extLst>
                </a:gridCol>
              </a:tblGrid>
              <a:tr h="463052">
                <a:tc>
                  <a:txBody>
                    <a:bodyPr/>
                    <a:lstStyle/>
                    <a:p>
                      <a:r>
                        <a:rPr lang="en-IN" sz="1800" b="1"/>
                        <a:t>Aspect</a:t>
                      </a:r>
                      <a:endParaRPr lang="en-IN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b="1"/>
                        <a:t>Java</a:t>
                      </a:r>
                      <a:endParaRPr lang="en-IN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b="1"/>
                        <a:t>Kotlin</a:t>
                      </a:r>
                      <a:endParaRPr lang="en-IN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5277377"/>
                  </a:ext>
                </a:extLst>
              </a:tr>
              <a:tr h="810341">
                <a:tc>
                  <a:txBody>
                    <a:bodyPr/>
                    <a:lstStyle/>
                    <a:p>
                      <a:r>
                        <a:rPr lang="en-IN" sz="1800" b="1"/>
                        <a:t>Code Clarity</a:t>
                      </a:r>
                      <a:endParaRPr lang="en-IN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Verbose syntax, lots of boilerplate (getters/setters)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Concise syntax, data class, type inference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4286610"/>
                  </a:ext>
                </a:extLst>
              </a:tr>
              <a:tr h="810341">
                <a:tc>
                  <a:txBody>
                    <a:bodyPr/>
                    <a:lstStyle/>
                    <a:p>
                      <a:r>
                        <a:rPr lang="en-IN" sz="1800" b="1"/>
                        <a:t>Efficiency</a:t>
                      </a:r>
                      <a:endParaRPr lang="en-IN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Manual null checks, more setup needed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Built-in null safety, faster development with fewer lines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2803698"/>
                  </a:ext>
                </a:extLst>
              </a:tr>
              <a:tr h="810341">
                <a:tc>
                  <a:txBody>
                    <a:bodyPr/>
                    <a:lstStyle/>
                    <a:p>
                      <a:r>
                        <a:rPr lang="en-IN" sz="1800" b="1" dirty="0"/>
                        <a:t>Maintainability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More code = harder to read, test, and refactor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Less code = easier to maintain, test, and upgrade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5844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7908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1C94B-9C56-BC4B-B32E-A8F5DD47D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Should We Care?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C108C46-5AEA-3512-D601-B9861A0EC2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4311" y="2269757"/>
            <a:ext cx="10421177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Kotlin is becoming the preferred language for backend and Android.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Big companies (Google, Netflix) use Kotlin.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Improves productivity and code quality.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Great skill for your resume and future projects.</a:t>
            </a:r>
          </a:p>
        </p:txBody>
      </p:sp>
    </p:spTree>
    <p:extLst>
      <p:ext uri="{BB962C8B-B14F-4D97-AF65-F5344CB8AC3E}">
        <p14:creationId xmlns:p14="http://schemas.microsoft.com/office/powerpoint/2010/main" val="2598185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1C9E3-B090-8DDB-B68B-DCA89F463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Q&amp;A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4258242-A2C6-6260-82D3-EDA9108118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4311" y="2243167"/>
            <a:ext cx="10540049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Kotlin + Spring Boot = Modern, efficient backend development.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 Management App shows practical usage.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Encouragement to explore Kotlin.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847474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4735E-555C-A4D6-6396-DDD542487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24128"/>
          </a:xfrm>
        </p:spPr>
        <p:txBody>
          <a:bodyPr/>
          <a:lstStyle/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3C62CD1-6E69-C5F8-44B6-BCE8FB3E3C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65438" y="1709929"/>
            <a:ext cx="10384602" cy="3573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statically typed programming language by JetBrains.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interoperable with Java.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null safety, concise syntax, and modern programming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backend, Android, and cross-platform development.</a:t>
            </a:r>
          </a:p>
        </p:txBody>
      </p:sp>
    </p:spTree>
    <p:extLst>
      <p:ext uri="{BB962C8B-B14F-4D97-AF65-F5344CB8AC3E}">
        <p14:creationId xmlns:p14="http://schemas.microsoft.com/office/powerpoint/2010/main" val="2442750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9C0DE-50FD-5938-F5E1-8B591418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Kotlin?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95A0C-4892-061F-3EBB-585CBCE76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02537"/>
            <a:ext cx="10018713" cy="3822192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statically typed programming language by JetBrains.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interoperable with Java.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null safety, concise syntax, and modern programming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backend, Android, and cross-platform development.</a:t>
            </a:r>
          </a:p>
        </p:txBody>
      </p:sp>
    </p:spTree>
    <p:extLst>
      <p:ext uri="{BB962C8B-B14F-4D97-AF65-F5344CB8AC3E}">
        <p14:creationId xmlns:p14="http://schemas.microsoft.com/office/powerpoint/2010/main" val="2080085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B7657-DFF3-161A-C6BD-B2871E6A1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Spring Boot?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071731C-6293-E74B-5C79-44AACBC766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01431" y="2302603"/>
            <a:ext cx="1058577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Arial" panose="020B0604020202020204" pitchFamily="34" charset="0"/>
              <a:buChar char="•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Framework for creating stand-alone, production-grade Spring applications.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Arial" panose="020B0604020202020204" pitchFamily="34" charset="0"/>
              <a:buChar char="•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Reduces boilerplate configuration.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Arial" panose="020B0604020202020204" pitchFamily="34" charset="0"/>
              <a:buChar char="•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Built-in embedded server (Tomcat).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Arial" panose="020B0604020202020204" pitchFamily="34" charset="0"/>
              <a:buChar char="•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Supports RESTful APIs and Microservices architecture.</a:t>
            </a:r>
          </a:p>
        </p:txBody>
      </p:sp>
    </p:spTree>
    <p:extLst>
      <p:ext uri="{BB962C8B-B14F-4D97-AF65-F5344CB8AC3E}">
        <p14:creationId xmlns:p14="http://schemas.microsoft.com/office/powerpoint/2010/main" val="2837709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78DC1-842E-8910-904F-288ADAF6A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Kotlin for Spring Boot?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58A2BEC-DB1F-7AAF-B96A-EE82A35FF0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4311" y="2470925"/>
            <a:ext cx="9625649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Null safety helps avoid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NullPointerExceptions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classes reduce boilerplate code.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Extension functions increase modularity.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Coroutines support asynchronous programming.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Improves code readability and maintainability.</a:t>
            </a:r>
          </a:p>
        </p:txBody>
      </p:sp>
    </p:spTree>
    <p:extLst>
      <p:ext uri="{BB962C8B-B14F-4D97-AF65-F5344CB8AC3E}">
        <p14:creationId xmlns:p14="http://schemas.microsoft.com/office/powerpoint/2010/main" val="1347812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C796B-5A5D-2230-416E-D8064BDA8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Overview: Student Management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9FFC7-34C5-8777-E421-C61932B89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055" y="1999486"/>
            <a:ext cx="6717857" cy="424586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Thymeleaf (UI)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 Database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Add, View, Update, Delete Students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API with Kotlin and Spring Boot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and clean UI using Thymeleaf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467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3CCDD-470A-A96F-9AE9-FA1D4C4FE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36C96-1818-1FDB-6831-D9D1A3FD3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727" y="1901952"/>
            <a:ext cx="10476042" cy="4782312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Student: Form to input name, age, email, course.</a:t>
            </a:r>
          </a:p>
          <a:p>
            <a:pPr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Students: Display list of all students.</a:t>
            </a:r>
          </a:p>
          <a:p>
            <a:pPr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by ID: Fetch student by unique ID.</a:t>
            </a:r>
          </a:p>
          <a:p>
            <a:pPr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Student: Edit existing student details.</a:t>
            </a:r>
          </a:p>
          <a:p>
            <a:pPr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Student: Remove student from the system.</a:t>
            </a:r>
          </a:p>
          <a:p>
            <a:pPr marL="0" indent="0">
              <a:buNone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135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79692-A89A-5C2D-150A-F5892F3F8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69848"/>
          </a:xfrm>
        </p:spPr>
        <p:txBody>
          <a:bodyPr/>
          <a:lstStyle/>
          <a:p>
            <a:pPr algn="l"/>
            <a:r>
              <a:rPr lang="en-IN" dirty="0"/>
              <a:t>Live Demo (Screenshots)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2207A94-2F57-5F58-E383-A663EC4943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8034" y="2916937"/>
            <a:ext cx="5044505" cy="3072383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97D0CD-0375-C555-67A1-DC0FC5C30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539" y="2916936"/>
            <a:ext cx="5280201" cy="30723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E851130-EA48-3A8B-2103-BB31C8D1C95F}"/>
              </a:ext>
            </a:extLst>
          </p:cNvPr>
          <p:cNvSpPr txBox="1"/>
          <p:nvPr/>
        </p:nvSpPr>
        <p:spPr>
          <a:xfrm>
            <a:off x="1417320" y="2013127"/>
            <a:ext cx="3739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a student</a:t>
            </a:r>
          </a:p>
        </p:txBody>
      </p:sp>
    </p:spTree>
    <p:extLst>
      <p:ext uri="{BB962C8B-B14F-4D97-AF65-F5344CB8AC3E}">
        <p14:creationId xmlns:p14="http://schemas.microsoft.com/office/powerpoint/2010/main" val="810240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DE962-B567-53E4-F21A-74979559E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F93E5-7F04-7F43-C7D4-6E958265C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69848"/>
          </a:xfrm>
        </p:spPr>
        <p:txBody>
          <a:bodyPr/>
          <a:lstStyle/>
          <a:p>
            <a:pPr algn="l"/>
            <a:r>
              <a:rPr lang="en-IN" dirty="0"/>
              <a:t>Live Demo (Screenshots)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AE8312-8D74-4684-E89E-24CDC24D1D20}"/>
              </a:ext>
            </a:extLst>
          </p:cNvPr>
          <p:cNvSpPr txBox="1"/>
          <p:nvPr/>
        </p:nvSpPr>
        <p:spPr>
          <a:xfrm>
            <a:off x="1417320" y="2013127"/>
            <a:ext cx="5202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600" dirty="0"/>
              <a:t>Editing and deleting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9B5E579-C56D-9079-5E0F-E1F517DDE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8926" y="2839222"/>
            <a:ext cx="4084384" cy="190651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71331CA-9BFC-F034-9491-CFF90D01C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311" y="2839223"/>
            <a:ext cx="3678765" cy="19065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1A6A5C-8142-F78E-6F62-3CFEDFD7E3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5300" y="4898892"/>
            <a:ext cx="3581399" cy="186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8001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40</TotalTime>
  <Words>439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Corbel</vt:lpstr>
      <vt:lpstr>Times New Roman</vt:lpstr>
      <vt:lpstr>Wingdings</vt:lpstr>
      <vt:lpstr>Parallax</vt:lpstr>
      <vt:lpstr>Kotlin for Spring Boot: A Modern Approach to Java Development</vt:lpstr>
      <vt:lpstr>Introduction</vt:lpstr>
      <vt:lpstr>What is Kotlin?</vt:lpstr>
      <vt:lpstr>What is Spring Boot?</vt:lpstr>
      <vt:lpstr>Why Kotlin for Spring Boot?</vt:lpstr>
      <vt:lpstr>Project Overview: Student Management App</vt:lpstr>
      <vt:lpstr>Feature Walkthrough</vt:lpstr>
      <vt:lpstr>Live Demo (Screenshots)</vt:lpstr>
      <vt:lpstr>Live Demo (Screenshots)</vt:lpstr>
      <vt:lpstr>Live Demo (Screenshots)</vt:lpstr>
      <vt:lpstr>Java vs Kotlin: Code Clarity, Efficiency &amp; Maintainability</vt:lpstr>
      <vt:lpstr>Why Should We Care?</vt:lpstr>
      <vt:lpstr>Conclusion &amp;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Prasad Patil</dc:creator>
  <cp:lastModifiedBy>Prasad Patil</cp:lastModifiedBy>
  <cp:revision>1</cp:revision>
  <dcterms:created xsi:type="dcterms:W3CDTF">2025-04-06T12:58:19Z</dcterms:created>
  <dcterms:modified xsi:type="dcterms:W3CDTF">2025-04-06T13:39:08Z</dcterms:modified>
</cp:coreProperties>
</file>