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3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PPTX-</a:t>
            </a:r>
            <a:r>
              <a:rPr lang="en-US" dirty="0" err="1"/>
              <a:t>PrasadTesting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Prasad Phalle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 address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{1C05079B-F7E7-40D9-86DA-28A45BE6849A}tf33713516_win32</Template>
  <TotalTime>0</TotalTime>
  <Words>22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Walbaum Display</vt:lpstr>
      <vt:lpstr>3DFloatVTI</vt:lpstr>
      <vt:lpstr>PPTX-PrasadTesting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Prasad Phalle</dc:creator>
  <cp:lastModifiedBy>prasad.phalle@swqa-solutions.com</cp:lastModifiedBy>
  <cp:revision>2</cp:revision>
  <dcterms:created xsi:type="dcterms:W3CDTF">2022-10-20T08:59:18Z</dcterms:created>
  <dcterms:modified xsi:type="dcterms:W3CDTF">2023-01-30T06:34:35Z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